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27"/>
  </p:notesMasterIdLst>
  <p:sldIdLst>
    <p:sldId id="257" r:id="rId2"/>
    <p:sldId id="841" r:id="rId3"/>
    <p:sldId id="1288" r:id="rId4"/>
    <p:sldId id="660" r:id="rId5"/>
    <p:sldId id="669" r:id="rId6"/>
    <p:sldId id="670" r:id="rId7"/>
    <p:sldId id="671" r:id="rId8"/>
    <p:sldId id="672" r:id="rId9"/>
    <p:sldId id="673" r:id="rId10"/>
    <p:sldId id="674" r:id="rId11"/>
    <p:sldId id="697" r:id="rId12"/>
    <p:sldId id="707" r:id="rId13"/>
    <p:sldId id="708" r:id="rId14"/>
    <p:sldId id="709" r:id="rId15"/>
    <p:sldId id="1289" r:id="rId16"/>
    <p:sldId id="847" r:id="rId17"/>
    <p:sldId id="848" r:id="rId18"/>
    <p:sldId id="849" r:id="rId19"/>
    <p:sldId id="850" r:id="rId20"/>
    <p:sldId id="851" r:id="rId21"/>
    <p:sldId id="852" r:id="rId22"/>
    <p:sldId id="853" r:id="rId23"/>
    <p:sldId id="854" r:id="rId24"/>
    <p:sldId id="855" r:id="rId25"/>
    <p:sldId id="856" r:id="rId26"/>
    <p:sldId id="857" r:id="rId27"/>
    <p:sldId id="858" r:id="rId28"/>
    <p:sldId id="859" r:id="rId29"/>
    <p:sldId id="860" r:id="rId30"/>
    <p:sldId id="861" r:id="rId31"/>
    <p:sldId id="862" r:id="rId32"/>
    <p:sldId id="863" r:id="rId33"/>
    <p:sldId id="258" r:id="rId34"/>
    <p:sldId id="663" r:id="rId35"/>
    <p:sldId id="260" r:id="rId36"/>
    <p:sldId id="661" r:id="rId37"/>
    <p:sldId id="662" r:id="rId38"/>
    <p:sldId id="664" r:id="rId39"/>
    <p:sldId id="665" r:id="rId40"/>
    <p:sldId id="666" r:id="rId41"/>
    <p:sldId id="667" r:id="rId42"/>
    <p:sldId id="668" r:id="rId43"/>
    <p:sldId id="652" r:id="rId44"/>
    <p:sldId id="1305" r:id="rId45"/>
    <p:sldId id="1290" r:id="rId46"/>
    <p:sldId id="864" r:id="rId47"/>
    <p:sldId id="865" r:id="rId48"/>
    <p:sldId id="866" r:id="rId49"/>
    <p:sldId id="867" r:id="rId50"/>
    <p:sldId id="868" r:id="rId51"/>
    <p:sldId id="869" r:id="rId52"/>
    <p:sldId id="870" r:id="rId53"/>
    <p:sldId id="871" r:id="rId54"/>
    <p:sldId id="872" r:id="rId55"/>
    <p:sldId id="873" r:id="rId56"/>
    <p:sldId id="874" r:id="rId57"/>
    <p:sldId id="875" r:id="rId58"/>
    <p:sldId id="876" r:id="rId59"/>
    <p:sldId id="877" r:id="rId60"/>
    <p:sldId id="878" r:id="rId61"/>
    <p:sldId id="879" r:id="rId62"/>
    <p:sldId id="880" r:id="rId63"/>
    <p:sldId id="881" r:id="rId64"/>
    <p:sldId id="882" r:id="rId65"/>
    <p:sldId id="883" r:id="rId66"/>
    <p:sldId id="884" r:id="rId67"/>
    <p:sldId id="885" r:id="rId68"/>
    <p:sldId id="886" r:id="rId69"/>
    <p:sldId id="887" r:id="rId70"/>
    <p:sldId id="888" r:id="rId71"/>
    <p:sldId id="889" r:id="rId72"/>
    <p:sldId id="890" r:id="rId73"/>
    <p:sldId id="891" r:id="rId74"/>
    <p:sldId id="892" r:id="rId75"/>
    <p:sldId id="893" r:id="rId76"/>
    <p:sldId id="894" r:id="rId77"/>
    <p:sldId id="895" r:id="rId78"/>
    <p:sldId id="896" r:id="rId79"/>
    <p:sldId id="897" r:id="rId80"/>
    <p:sldId id="898" r:id="rId81"/>
    <p:sldId id="899" r:id="rId82"/>
    <p:sldId id="900" r:id="rId83"/>
    <p:sldId id="901" r:id="rId84"/>
    <p:sldId id="902" r:id="rId85"/>
    <p:sldId id="903" r:id="rId86"/>
    <p:sldId id="904" r:id="rId87"/>
    <p:sldId id="905" r:id="rId88"/>
    <p:sldId id="676" r:id="rId89"/>
    <p:sldId id="677" r:id="rId90"/>
    <p:sldId id="680" r:id="rId91"/>
    <p:sldId id="678" r:id="rId92"/>
    <p:sldId id="681" r:id="rId93"/>
    <p:sldId id="682" r:id="rId94"/>
    <p:sldId id="683" r:id="rId95"/>
    <p:sldId id="684" r:id="rId96"/>
    <p:sldId id="1306" r:id="rId97"/>
    <p:sldId id="1291" r:id="rId98"/>
    <p:sldId id="906" r:id="rId99"/>
    <p:sldId id="907" r:id="rId100"/>
    <p:sldId id="908" r:id="rId101"/>
    <p:sldId id="913" r:id="rId102"/>
    <p:sldId id="914" r:id="rId103"/>
    <p:sldId id="909" r:id="rId104"/>
    <p:sldId id="910" r:id="rId105"/>
    <p:sldId id="911" r:id="rId106"/>
    <p:sldId id="912" r:id="rId107"/>
    <p:sldId id="915" r:id="rId108"/>
    <p:sldId id="916" r:id="rId109"/>
    <p:sldId id="917" r:id="rId110"/>
    <p:sldId id="918" r:id="rId111"/>
    <p:sldId id="919" r:id="rId112"/>
    <p:sldId id="920" r:id="rId113"/>
    <p:sldId id="921" r:id="rId114"/>
    <p:sldId id="922" r:id="rId115"/>
    <p:sldId id="923" r:id="rId116"/>
    <p:sldId id="924" r:id="rId117"/>
    <p:sldId id="925" r:id="rId118"/>
    <p:sldId id="927" r:id="rId119"/>
    <p:sldId id="928" r:id="rId120"/>
    <p:sldId id="929" r:id="rId121"/>
    <p:sldId id="926" r:id="rId122"/>
    <p:sldId id="685" r:id="rId123"/>
    <p:sldId id="686" r:id="rId124"/>
    <p:sldId id="687" r:id="rId125"/>
    <p:sldId id="688" r:id="rId126"/>
    <p:sldId id="689" r:id="rId127"/>
    <p:sldId id="690" r:id="rId128"/>
    <p:sldId id="691" r:id="rId129"/>
    <p:sldId id="692" r:id="rId130"/>
    <p:sldId id="693" r:id="rId131"/>
    <p:sldId id="694" r:id="rId132"/>
    <p:sldId id="695" r:id="rId133"/>
    <p:sldId id="1307" r:id="rId134"/>
    <p:sldId id="1292" r:id="rId135"/>
    <p:sldId id="930" r:id="rId136"/>
    <p:sldId id="931" r:id="rId137"/>
    <p:sldId id="933" r:id="rId138"/>
    <p:sldId id="936" r:id="rId139"/>
    <p:sldId id="937" r:id="rId140"/>
    <p:sldId id="938" r:id="rId141"/>
    <p:sldId id="939" r:id="rId142"/>
    <p:sldId id="940" r:id="rId143"/>
    <p:sldId id="941" r:id="rId144"/>
    <p:sldId id="942" r:id="rId145"/>
    <p:sldId id="943" r:id="rId146"/>
    <p:sldId id="944" r:id="rId147"/>
    <p:sldId id="945" r:id="rId148"/>
    <p:sldId id="946" r:id="rId149"/>
    <p:sldId id="947" r:id="rId150"/>
    <p:sldId id="948" r:id="rId151"/>
    <p:sldId id="949" r:id="rId152"/>
    <p:sldId id="950" r:id="rId153"/>
    <p:sldId id="952" r:id="rId154"/>
    <p:sldId id="953" r:id="rId155"/>
    <p:sldId id="954" r:id="rId156"/>
    <p:sldId id="955" r:id="rId157"/>
    <p:sldId id="956" r:id="rId158"/>
    <p:sldId id="957" r:id="rId159"/>
    <p:sldId id="951" r:id="rId160"/>
    <p:sldId id="958" r:id="rId161"/>
    <p:sldId id="959" r:id="rId162"/>
    <p:sldId id="960" r:id="rId163"/>
    <p:sldId id="961" r:id="rId164"/>
    <p:sldId id="962" r:id="rId165"/>
    <p:sldId id="963" r:id="rId166"/>
    <p:sldId id="964" r:id="rId167"/>
    <p:sldId id="965" r:id="rId168"/>
    <p:sldId id="966" r:id="rId169"/>
    <p:sldId id="967" r:id="rId170"/>
    <p:sldId id="968" r:id="rId171"/>
    <p:sldId id="969" r:id="rId172"/>
    <p:sldId id="970" r:id="rId173"/>
    <p:sldId id="980" r:id="rId174"/>
    <p:sldId id="981" r:id="rId175"/>
    <p:sldId id="982" r:id="rId176"/>
    <p:sldId id="983" r:id="rId177"/>
    <p:sldId id="971" r:id="rId178"/>
    <p:sldId id="984" r:id="rId179"/>
    <p:sldId id="985" r:id="rId180"/>
    <p:sldId id="973" r:id="rId181"/>
    <p:sldId id="974" r:id="rId182"/>
    <p:sldId id="977" r:id="rId183"/>
    <p:sldId id="976" r:id="rId184"/>
    <p:sldId id="986" r:id="rId185"/>
    <p:sldId id="978" r:id="rId186"/>
    <p:sldId id="987" r:id="rId187"/>
    <p:sldId id="988" r:id="rId188"/>
    <p:sldId id="979" r:id="rId189"/>
    <p:sldId id="989" r:id="rId190"/>
    <p:sldId id="990" r:id="rId191"/>
    <p:sldId id="991" r:id="rId192"/>
    <p:sldId id="992" r:id="rId193"/>
    <p:sldId id="696" r:id="rId194"/>
    <p:sldId id="698" r:id="rId195"/>
    <p:sldId id="699" r:id="rId196"/>
    <p:sldId id="700" r:id="rId197"/>
    <p:sldId id="702" r:id="rId198"/>
    <p:sldId id="701" r:id="rId199"/>
    <p:sldId id="1308" r:id="rId200"/>
    <p:sldId id="1293" r:id="rId201"/>
    <p:sldId id="993" r:id="rId202"/>
    <p:sldId id="994" r:id="rId203"/>
    <p:sldId id="995" r:id="rId204"/>
    <p:sldId id="996" r:id="rId205"/>
    <p:sldId id="997" r:id="rId206"/>
    <p:sldId id="998" r:id="rId207"/>
    <p:sldId id="999" r:id="rId208"/>
    <p:sldId id="1000" r:id="rId209"/>
    <p:sldId id="1001" r:id="rId210"/>
    <p:sldId id="1002" r:id="rId211"/>
    <p:sldId id="1003" r:id="rId212"/>
    <p:sldId id="1004" r:id="rId213"/>
    <p:sldId id="1005" r:id="rId214"/>
    <p:sldId id="1006" r:id="rId215"/>
    <p:sldId id="703" r:id="rId216"/>
    <p:sldId id="704" r:id="rId217"/>
    <p:sldId id="705" r:id="rId218"/>
    <p:sldId id="706" r:id="rId219"/>
    <p:sldId id="711" r:id="rId220"/>
    <p:sldId id="1294" r:id="rId221"/>
    <p:sldId id="1007" r:id="rId222"/>
    <p:sldId id="1008" r:id="rId223"/>
    <p:sldId id="1009" r:id="rId224"/>
    <p:sldId id="1010" r:id="rId225"/>
    <p:sldId id="1011" r:id="rId226"/>
    <p:sldId id="1012" r:id="rId227"/>
    <p:sldId id="710" r:id="rId228"/>
    <p:sldId id="712" r:id="rId229"/>
    <p:sldId id="713" r:id="rId230"/>
    <p:sldId id="1309" r:id="rId231"/>
    <p:sldId id="1295" r:id="rId232"/>
    <p:sldId id="1013" r:id="rId233"/>
    <p:sldId id="1014" r:id="rId234"/>
    <p:sldId id="1015" r:id="rId235"/>
    <p:sldId id="1025" r:id="rId236"/>
    <p:sldId id="1026" r:id="rId237"/>
    <p:sldId id="1027" r:id="rId238"/>
    <p:sldId id="1028" r:id="rId239"/>
    <p:sldId id="1029" r:id="rId240"/>
    <p:sldId id="1030" r:id="rId241"/>
    <p:sldId id="1031" r:id="rId242"/>
    <p:sldId id="1032" r:id="rId243"/>
    <p:sldId id="1033" r:id="rId244"/>
    <p:sldId id="1034" r:id="rId245"/>
    <p:sldId id="1035" r:id="rId246"/>
    <p:sldId id="1036" r:id="rId247"/>
    <p:sldId id="1037" r:id="rId248"/>
    <p:sldId id="1038" r:id="rId249"/>
    <p:sldId id="1039" r:id="rId250"/>
    <p:sldId id="1040" r:id="rId251"/>
    <p:sldId id="714" r:id="rId252"/>
    <p:sldId id="715" r:id="rId253"/>
    <p:sldId id="716" r:id="rId254"/>
    <p:sldId id="717" r:id="rId255"/>
    <p:sldId id="718" r:id="rId256"/>
    <p:sldId id="719" r:id="rId257"/>
    <p:sldId id="720" r:id="rId258"/>
    <p:sldId id="721" r:id="rId259"/>
    <p:sldId id="843" r:id="rId260"/>
    <p:sldId id="844" r:id="rId261"/>
    <p:sldId id="845" r:id="rId262"/>
    <p:sldId id="846" r:id="rId263"/>
    <p:sldId id="842" r:id="rId264"/>
    <p:sldId id="723" r:id="rId265"/>
    <p:sldId id="722" r:id="rId266"/>
    <p:sldId id="1310" r:id="rId267"/>
    <p:sldId id="1296" r:id="rId268"/>
    <p:sldId id="1041" r:id="rId269"/>
    <p:sldId id="1042" r:id="rId270"/>
    <p:sldId id="1043" r:id="rId271"/>
    <p:sldId id="1044" r:id="rId272"/>
    <p:sldId id="1045" r:id="rId273"/>
    <p:sldId id="1046" r:id="rId274"/>
    <p:sldId id="1047" r:id="rId275"/>
    <p:sldId id="1083" r:id="rId276"/>
    <p:sldId id="1084" r:id="rId277"/>
    <p:sldId id="1053" r:id="rId278"/>
    <p:sldId id="1054" r:id="rId279"/>
    <p:sldId id="1055" r:id="rId280"/>
    <p:sldId id="1056" r:id="rId281"/>
    <p:sldId id="1057" r:id="rId282"/>
    <p:sldId id="1062" r:id="rId283"/>
    <p:sldId id="1063" r:id="rId284"/>
    <p:sldId id="1064" r:id="rId285"/>
    <p:sldId id="1065" r:id="rId286"/>
    <p:sldId id="1066" r:id="rId287"/>
    <p:sldId id="1067" r:id="rId288"/>
    <p:sldId id="1068" r:id="rId289"/>
    <p:sldId id="1069" r:id="rId290"/>
    <p:sldId id="1070" r:id="rId291"/>
    <p:sldId id="1071" r:id="rId292"/>
    <p:sldId id="1072" r:id="rId293"/>
    <p:sldId id="1073" r:id="rId294"/>
    <p:sldId id="1074" r:id="rId295"/>
    <p:sldId id="1075" r:id="rId296"/>
    <p:sldId id="724" r:id="rId297"/>
    <p:sldId id="725" r:id="rId298"/>
    <p:sldId id="726" r:id="rId299"/>
    <p:sldId id="1320" r:id="rId300"/>
    <p:sldId id="727" r:id="rId301"/>
    <p:sldId id="728" r:id="rId302"/>
    <p:sldId id="729" r:id="rId303"/>
    <p:sldId id="730" r:id="rId304"/>
    <p:sldId id="731" r:id="rId305"/>
    <p:sldId id="732" r:id="rId306"/>
    <p:sldId id="733" r:id="rId307"/>
    <p:sldId id="734" r:id="rId308"/>
    <p:sldId id="735" r:id="rId309"/>
    <p:sldId id="736" r:id="rId310"/>
    <p:sldId id="737" r:id="rId311"/>
    <p:sldId id="738" r:id="rId312"/>
    <p:sldId id="739" r:id="rId313"/>
    <p:sldId id="1311" r:id="rId314"/>
    <p:sldId id="1297" r:id="rId315"/>
    <p:sldId id="1076" r:id="rId316"/>
    <p:sldId id="1077" r:id="rId317"/>
    <p:sldId id="1078" r:id="rId318"/>
    <p:sldId id="1079" r:id="rId319"/>
    <p:sldId id="1080" r:id="rId320"/>
    <p:sldId id="1081" r:id="rId321"/>
    <p:sldId id="1082" r:id="rId322"/>
    <p:sldId id="1090" r:id="rId323"/>
    <p:sldId id="1091" r:id="rId324"/>
    <p:sldId id="1092" r:id="rId325"/>
    <p:sldId id="1093" r:id="rId326"/>
    <p:sldId id="1094" r:id="rId327"/>
    <p:sldId id="1095" r:id="rId328"/>
    <p:sldId id="1096" r:id="rId329"/>
    <p:sldId id="1097" r:id="rId330"/>
    <p:sldId id="1098" r:id="rId331"/>
    <p:sldId id="1099" r:id="rId332"/>
    <p:sldId id="1100" r:id="rId333"/>
    <p:sldId id="1101" r:id="rId334"/>
    <p:sldId id="1102" r:id="rId335"/>
    <p:sldId id="1103" r:id="rId336"/>
    <p:sldId id="1104" r:id="rId337"/>
    <p:sldId id="1105" r:id="rId338"/>
    <p:sldId id="1106" r:id="rId339"/>
    <p:sldId id="1107" r:id="rId340"/>
    <p:sldId id="1108" r:id="rId341"/>
    <p:sldId id="740" r:id="rId342"/>
    <p:sldId id="741" r:id="rId343"/>
    <p:sldId id="742" r:id="rId344"/>
    <p:sldId id="743" r:id="rId345"/>
    <p:sldId id="744" r:id="rId346"/>
    <p:sldId id="745" r:id="rId347"/>
    <p:sldId id="746" r:id="rId348"/>
    <p:sldId id="747" r:id="rId349"/>
    <p:sldId id="748" r:id="rId350"/>
    <p:sldId id="749" r:id="rId351"/>
    <p:sldId id="750" r:id="rId352"/>
    <p:sldId id="751" r:id="rId353"/>
    <p:sldId id="752" r:id="rId354"/>
    <p:sldId id="753" r:id="rId355"/>
    <p:sldId id="1312" r:id="rId356"/>
    <p:sldId id="1298" r:id="rId357"/>
    <p:sldId id="1109" r:id="rId358"/>
    <p:sldId id="1110" r:id="rId359"/>
    <p:sldId id="1111" r:id="rId360"/>
    <p:sldId id="1112" r:id="rId361"/>
    <p:sldId id="1113" r:id="rId362"/>
    <p:sldId id="1114" r:id="rId363"/>
    <p:sldId id="1115" r:id="rId364"/>
    <p:sldId id="1116" r:id="rId365"/>
    <p:sldId id="1125" r:id="rId366"/>
    <p:sldId id="1126" r:id="rId367"/>
    <p:sldId id="1127" r:id="rId368"/>
    <p:sldId id="1128" r:id="rId369"/>
    <p:sldId id="1129" r:id="rId370"/>
    <p:sldId id="1130" r:id="rId371"/>
    <p:sldId id="1131" r:id="rId372"/>
    <p:sldId id="1132" r:id="rId373"/>
    <p:sldId id="1133" r:id="rId374"/>
    <p:sldId id="1134" r:id="rId375"/>
    <p:sldId id="1135" r:id="rId376"/>
    <p:sldId id="1136" r:id="rId377"/>
    <p:sldId id="1137" r:id="rId378"/>
    <p:sldId id="1138" r:id="rId379"/>
    <p:sldId id="1139" r:id="rId380"/>
    <p:sldId id="1140" r:id="rId381"/>
    <p:sldId id="1141" r:id="rId382"/>
    <p:sldId id="1142" r:id="rId383"/>
    <p:sldId id="1143" r:id="rId384"/>
    <p:sldId id="1144" r:id="rId385"/>
    <p:sldId id="1145" r:id="rId386"/>
    <p:sldId id="1146" r:id="rId387"/>
    <p:sldId id="1147" r:id="rId388"/>
    <p:sldId id="754" r:id="rId389"/>
    <p:sldId id="755" r:id="rId390"/>
    <p:sldId id="756" r:id="rId391"/>
    <p:sldId id="757" r:id="rId392"/>
    <p:sldId id="758" r:id="rId393"/>
    <p:sldId id="759" r:id="rId394"/>
    <p:sldId id="1313" r:id="rId395"/>
    <p:sldId id="1299" r:id="rId396"/>
    <p:sldId id="1148" r:id="rId397"/>
    <p:sldId id="1149" r:id="rId398"/>
    <p:sldId id="1150" r:id="rId399"/>
    <p:sldId id="1151" r:id="rId400"/>
    <p:sldId id="1152" r:id="rId401"/>
    <p:sldId id="1153" r:id="rId402"/>
    <p:sldId id="1154" r:id="rId403"/>
    <p:sldId id="1155" r:id="rId404"/>
    <p:sldId id="1156" r:id="rId405"/>
    <p:sldId id="1157" r:id="rId406"/>
    <p:sldId id="1158" r:id="rId407"/>
    <p:sldId id="760" r:id="rId408"/>
    <p:sldId id="761" r:id="rId409"/>
    <p:sldId id="763" r:id="rId410"/>
    <p:sldId id="762" r:id="rId411"/>
    <p:sldId id="764" r:id="rId412"/>
    <p:sldId id="766" r:id="rId413"/>
    <p:sldId id="767" r:id="rId414"/>
    <p:sldId id="768" r:id="rId415"/>
    <p:sldId id="769" r:id="rId416"/>
    <p:sldId id="770" r:id="rId417"/>
    <p:sldId id="771" r:id="rId418"/>
    <p:sldId id="772" r:id="rId419"/>
    <p:sldId id="773" r:id="rId420"/>
    <p:sldId id="774" r:id="rId421"/>
    <p:sldId id="775" r:id="rId422"/>
    <p:sldId id="1314" r:id="rId423"/>
    <p:sldId id="1300" r:id="rId424"/>
    <p:sldId id="1159" r:id="rId425"/>
    <p:sldId id="1161" r:id="rId426"/>
    <p:sldId id="1162" r:id="rId427"/>
    <p:sldId id="1163" r:id="rId428"/>
    <p:sldId id="1164" r:id="rId429"/>
    <p:sldId id="1165" r:id="rId430"/>
    <p:sldId id="1166" r:id="rId431"/>
    <p:sldId id="1167" r:id="rId432"/>
    <p:sldId id="1168" r:id="rId433"/>
    <p:sldId id="1169" r:id="rId434"/>
    <p:sldId id="1170" r:id="rId435"/>
    <p:sldId id="1171" r:id="rId436"/>
    <p:sldId id="1172" r:id="rId437"/>
    <p:sldId id="1173" r:id="rId438"/>
    <p:sldId id="1174" r:id="rId439"/>
    <p:sldId id="1175" r:id="rId440"/>
    <p:sldId id="1176" r:id="rId441"/>
    <p:sldId id="1177" r:id="rId442"/>
    <p:sldId id="1178" r:id="rId443"/>
    <p:sldId id="1179" r:id="rId444"/>
    <p:sldId id="1180" r:id="rId445"/>
    <p:sldId id="1160" r:id="rId446"/>
    <p:sldId id="776" r:id="rId447"/>
    <p:sldId id="777" r:id="rId448"/>
    <p:sldId id="778" r:id="rId449"/>
    <p:sldId id="779" r:id="rId450"/>
    <p:sldId id="780" r:id="rId451"/>
    <p:sldId id="781" r:id="rId452"/>
    <p:sldId id="782" r:id="rId453"/>
    <p:sldId id="783" r:id="rId454"/>
    <p:sldId id="784" r:id="rId455"/>
    <p:sldId id="785" r:id="rId456"/>
    <p:sldId id="786" r:id="rId457"/>
    <p:sldId id="787" r:id="rId458"/>
    <p:sldId id="788" r:id="rId459"/>
    <p:sldId id="789" r:id="rId460"/>
    <p:sldId id="790" r:id="rId461"/>
    <p:sldId id="791" r:id="rId462"/>
    <p:sldId id="792" r:id="rId463"/>
    <p:sldId id="793" r:id="rId464"/>
    <p:sldId id="794" r:id="rId465"/>
    <p:sldId id="795" r:id="rId466"/>
    <p:sldId id="1315" r:id="rId467"/>
    <p:sldId id="1301" r:id="rId468"/>
    <p:sldId id="1181" r:id="rId469"/>
    <p:sldId id="1182" r:id="rId470"/>
    <p:sldId id="1183" r:id="rId471"/>
    <p:sldId id="1184" r:id="rId472"/>
    <p:sldId id="1185" r:id="rId473"/>
    <p:sldId id="1186" r:id="rId474"/>
    <p:sldId id="1187" r:id="rId475"/>
    <p:sldId id="1188" r:id="rId476"/>
    <p:sldId id="1189" r:id="rId477"/>
    <p:sldId id="1198" r:id="rId478"/>
    <p:sldId id="1199" r:id="rId479"/>
    <p:sldId id="1190" r:id="rId480"/>
    <p:sldId id="1191" r:id="rId481"/>
    <p:sldId id="1192" r:id="rId482"/>
    <p:sldId id="1193" r:id="rId483"/>
    <p:sldId id="1194" r:id="rId484"/>
    <p:sldId id="1195" r:id="rId485"/>
    <p:sldId id="1196" r:id="rId486"/>
    <p:sldId id="1197" r:id="rId487"/>
    <p:sldId id="1200" r:id="rId488"/>
    <p:sldId id="1201" r:id="rId489"/>
    <p:sldId id="1214" r:id="rId490"/>
    <p:sldId id="1202" r:id="rId491"/>
    <p:sldId id="1203" r:id="rId492"/>
    <p:sldId id="1215" r:id="rId493"/>
    <p:sldId id="1216" r:id="rId494"/>
    <p:sldId id="1204" r:id="rId495"/>
    <p:sldId id="1205" r:id="rId496"/>
    <p:sldId id="1217" r:id="rId497"/>
    <p:sldId id="1218" r:id="rId498"/>
    <p:sldId id="1206" r:id="rId499"/>
    <p:sldId id="1207" r:id="rId500"/>
    <p:sldId id="1208" r:id="rId501"/>
    <p:sldId id="1209" r:id="rId502"/>
    <p:sldId id="1210" r:id="rId503"/>
    <p:sldId id="1211" r:id="rId504"/>
    <p:sldId id="1212" r:id="rId505"/>
    <p:sldId id="1213" r:id="rId506"/>
    <p:sldId id="1219" r:id="rId507"/>
    <p:sldId id="1221" r:id="rId508"/>
    <p:sldId id="1220" r:id="rId509"/>
    <p:sldId id="1222" r:id="rId510"/>
    <p:sldId id="1223" r:id="rId511"/>
    <p:sldId id="1224" r:id="rId512"/>
    <p:sldId id="1225" r:id="rId513"/>
    <p:sldId id="1226" r:id="rId514"/>
    <p:sldId id="1227" r:id="rId515"/>
    <p:sldId id="1228" r:id="rId516"/>
    <p:sldId id="1229" r:id="rId517"/>
    <p:sldId id="1230" r:id="rId518"/>
    <p:sldId id="1231" r:id="rId519"/>
    <p:sldId id="1232" r:id="rId520"/>
    <p:sldId id="1233" r:id="rId521"/>
    <p:sldId id="1234" r:id="rId522"/>
    <p:sldId id="796" r:id="rId523"/>
    <p:sldId id="797" r:id="rId524"/>
    <p:sldId id="798" r:id="rId525"/>
    <p:sldId id="799" r:id="rId526"/>
    <p:sldId id="800" r:id="rId527"/>
    <p:sldId id="801" r:id="rId528"/>
    <p:sldId id="803" r:id="rId529"/>
    <p:sldId id="802" r:id="rId530"/>
    <p:sldId id="804" r:id="rId531"/>
    <p:sldId id="805" r:id="rId532"/>
    <p:sldId id="806" r:id="rId533"/>
    <p:sldId id="807" r:id="rId534"/>
    <p:sldId id="808" r:id="rId535"/>
    <p:sldId id="809" r:id="rId536"/>
    <p:sldId id="1316" r:id="rId537"/>
    <p:sldId id="1302" r:id="rId538"/>
    <p:sldId id="1235" r:id="rId539"/>
    <p:sldId id="1236" r:id="rId540"/>
    <p:sldId id="1237" r:id="rId541"/>
    <p:sldId id="1238" r:id="rId542"/>
    <p:sldId id="1239" r:id="rId543"/>
    <p:sldId id="1240" r:id="rId544"/>
    <p:sldId id="1241" r:id="rId545"/>
    <p:sldId id="1242" r:id="rId546"/>
    <p:sldId id="1244" r:id="rId547"/>
    <p:sldId id="1245" r:id="rId548"/>
    <p:sldId id="1243" r:id="rId549"/>
    <p:sldId id="1246" r:id="rId550"/>
    <p:sldId id="1247" r:id="rId551"/>
    <p:sldId id="1248" r:id="rId552"/>
    <p:sldId id="1249" r:id="rId553"/>
    <p:sldId id="1250" r:id="rId554"/>
    <p:sldId id="1251" r:id="rId555"/>
    <p:sldId id="810" r:id="rId556"/>
    <p:sldId id="811" r:id="rId557"/>
    <p:sldId id="812" r:id="rId558"/>
    <p:sldId id="813" r:id="rId559"/>
    <p:sldId id="814" r:id="rId560"/>
    <p:sldId id="815" r:id="rId561"/>
    <p:sldId id="816" r:id="rId562"/>
    <p:sldId id="817" r:id="rId563"/>
    <p:sldId id="818" r:id="rId564"/>
    <p:sldId id="820" r:id="rId565"/>
    <p:sldId id="819" r:id="rId566"/>
    <p:sldId id="821" r:id="rId567"/>
    <p:sldId id="822" r:id="rId568"/>
    <p:sldId id="823" r:id="rId569"/>
    <p:sldId id="824" r:id="rId570"/>
    <p:sldId id="1317" r:id="rId571"/>
    <p:sldId id="1303" r:id="rId572"/>
    <p:sldId id="1252" r:id="rId573"/>
    <p:sldId id="1253" r:id="rId574"/>
    <p:sldId id="1254" r:id="rId575"/>
    <p:sldId id="1255" r:id="rId576"/>
    <p:sldId id="1256" r:id="rId577"/>
    <p:sldId id="1257" r:id="rId578"/>
    <p:sldId id="1258" r:id="rId579"/>
    <p:sldId id="1259" r:id="rId580"/>
    <p:sldId id="1260" r:id="rId581"/>
    <p:sldId id="1261" r:id="rId582"/>
    <p:sldId id="1262" r:id="rId583"/>
    <p:sldId id="1263" r:id="rId584"/>
    <p:sldId id="1264" r:id="rId585"/>
    <p:sldId id="1265" r:id="rId586"/>
    <p:sldId id="1266" r:id="rId587"/>
    <p:sldId id="1269" r:id="rId588"/>
    <p:sldId id="1268" r:id="rId589"/>
    <p:sldId id="1270" r:id="rId590"/>
    <p:sldId id="1271" r:id="rId591"/>
    <p:sldId id="825" r:id="rId592"/>
    <p:sldId id="826" r:id="rId593"/>
    <p:sldId id="827" r:id="rId594"/>
    <p:sldId id="828" r:id="rId595"/>
    <p:sldId id="829" r:id="rId596"/>
    <p:sldId id="830" r:id="rId597"/>
    <p:sldId id="831" r:id="rId598"/>
    <p:sldId id="1318" r:id="rId599"/>
    <p:sldId id="1304" r:id="rId600"/>
    <p:sldId id="1272" r:id="rId601"/>
    <p:sldId id="1273" r:id="rId602"/>
    <p:sldId id="1274" r:id="rId603"/>
    <p:sldId id="1275" r:id="rId604"/>
    <p:sldId id="1276" r:id="rId605"/>
    <p:sldId id="1277" r:id="rId606"/>
    <p:sldId id="1278" r:id="rId607"/>
    <p:sldId id="1279" r:id="rId608"/>
    <p:sldId id="1280" r:id="rId609"/>
    <p:sldId id="1281" r:id="rId610"/>
    <p:sldId id="1282" r:id="rId611"/>
    <p:sldId id="1283" r:id="rId612"/>
    <p:sldId id="1284" r:id="rId613"/>
    <p:sldId id="1285" r:id="rId614"/>
    <p:sldId id="1286" r:id="rId615"/>
    <p:sldId id="1287" r:id="rId616"/>
    <p:sldId id="832" r:id="rId617"/>
    <p:sldId id="833" r:id="rId618"/>
    <p:sldId id="834" r:id="rId619"/>
    <p:sldId id="835" r:id="rId620"/>
    <p:sldId id="836" r:id="rId621"/>
    <p:sldId id="837" r:id="rId622"/>
    <p:sldId id="838" r:id="rId623"/>
    <p:sldId id="839" r:id="rId624"/>
    <p:sldId id="840" r:id="rId625"/>
    <p:sldId id="1319" r:id="rId62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9900"/>
    <a:srgbClr val="FF6600"/>
    <a:srgbClr val="FF0066"/>
    <a:srgbClr val="CC0066"/>
    <a:srgbClr val="CC0099"/>
    <a:srgbClr val="FF9900"/>
    <a:srgbClr val="07A16E"/>
    <a:srgbClr val="026A98"/>
    <a:srgbClr val="E9F45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463C441-C732-502B-80DE-73E90574FEF3}" v="3" dt="2022-10-27T16:48:25.063"/>
    <p1510:client id="{303FFFAF-56DA-7CD2-676E-CE0E9E6F163A}" v="3" dt="2021-10-25T19:40:19.813"/>
    <p1510:client id="{446BB2C7-2F5C-9807-9C26-E77F66EF4193}" v="15" dt="2021-12-08T15:56:14.22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2160"/>
        <p:guide pos="2880"/>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viewProps" Target="viewProps.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279" Type="http://schemas.openxmlformats.org/officeDocument/2006/relationships/slide" Target="slides/slide278.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497" Type="http://schemas.openxmlformats.org/officeDocument/2006/relationships/slide" Target="slides/slide496.xml"/><Relationship Id="rId620" Type="http://schemas.openxmlformats.org/officeDocument/2006/relationships/slide" Target="slides/slide619.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424" Type="http://schemas.openxmlformats.org/officeDocument/2006/relationships/slide" Target="slides/slide423.xml"/><Relationship Id="rId631" Type="http://schemas.openxmlformats.org/officeDocument/2006/relationships/tableStyles" Target="tableStyles.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292" Type="http://schemas.openxmlformats.org/officeDocument/2006/relationships/slide" Target="slides/slide291.xml"/><Relationship Id="rId306" Type="http://schemas.openxmlformats.org/officeDocument/2006/relationships/slide" Target="slides/slide305.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152" Type="http://schemas.openxmlformats.org/officeDocument/2006/relationships/slide" Target="slides/slide151.xml"/><Relationship Id="rId457" Type="http://schemas.openxmlformats.org/officeDocument/2006/relationships/slide" Target="slides/slide456.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79" Type="http://schemas.openxmlformats.org/officeDocument/2006/relationships/slide" Target="slides/slide478.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slide" Target="slides/slide612.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slide" Target="slides/slide623.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626" Type="http://schemas.openxmlformats.org/officeDocument/2006/relationships/slide" Target="slides/slide625.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slide" Target="slides/slide616.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628" Type="http://schemas.openxmlformats.org/officeDocument/2006/relationships/presProps" Target="presProps.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127" Type="http://schemas.openxmlformats.org/officeDocument/2006/relationships/slide" Target="slides/slide126.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theme" Target="theme/theme1.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microsoft.com/office/2016/11/relationships/changesInfo" Target="changesInfos/changesInfo1.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notesMaster" Target="notesMasters/notesMaster1.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299" Type="http://schemas.openxmlformats.org/officeDocument/2006/relationships/slide" Target="slides/slide298.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226" Type="http://schemas.openxmlformats.org/officeDocument/2006/relationships/slide" Target="slides/slide225.xml"/><Relationship Id="rId433" Type="http://schemas.openxmlformats.org/officeDocument/2006/relationships/slide" Target="slides/slide432.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5" Type="http://schemas.openxmlformats.org/officeDocument/2006/relationships/slide" Target="slides/slide4.xml"/><Relationship Id="rId237" Type="http://schemas.openxmlformats.org/officeDocument/2006/relationships/slide" Target="slides/slide236.xml"/><Relationship Id="rId444" Type="http://schemas.openxmlformats.org/officeDocument/2006/relationships/slide" Target="slides/slide443.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259" Type="http://schemas.openxmlformats.org/officeDocument/2006/relationships/slide" Target="slides/slide258.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337" Type="http://schemas.openxmlformats.org/officeDocument/2006/relationships/slide" Target="slides/slide336.xml"/><Relationship Id="rId34" Type="http://schemas.openxmlformats.org/officeDocument/2006/relationships/slide" Target="slides/slide33.xml"/><Relationship Id="rId544" Type="http://schemas.openxmlformats.org/officeDocument/2006/relationships/slide" Target="slides/slide54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microsoft.com/office/2015/10/relationships/revisionInfo" Target="revisionInfo.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132" Type="http://schemas.openxmlformats.org/officeDocument/2006/relationships/slide" Target="slides/slide131.xml"/><Relationship Id="rId437" Type="http://schemas.openxmlformats.org/officeDocument/2006/relationships/slide" Target="slides/slide436.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hitfield, April" userId="S::awhitfield@hempsteadschools.org::43bc52b7-8f63-4aae-ac42-220c931cd3c8" providerId="AD" clId="Web-{2463C441-C732-502B-80DE-73E90574FEF3}"/>
    <pc:docChg chg="modSld">
      <pc:chgData name="Whitfield, April" userId="S::awhitfield@hempsteadschools.org::43bc52b7-8f63-4aae-ac42-220c931cd3c8" providerId="AD" clId="Web-{2463C441-C732-502B-80DE-73E90574FEF3}" dt="2022-10-27T16:48:25.063" v="2" actId="1076"/>
      <pc:docMkLst>
        <pc:docMk/>
      </pc:docMkLst>
      <pc:sldChg chg="modSp">
        <pc:chgData name="Whitfield, April" userId="S::awhitfield@hempsteadschools.org::43bc52b7-8f63-4aae-ac42-220c931cd3c8" providerId="AD" clId="Web-{2463C441-C732-502B-80DE-73E90574FEF3}" dt="2022-10-27T16:48:25.063" v="2" actId="1076"/>
        <pc:sldMkLst>
          <pc:docMk/>
          <pc:sldMk cId="413864708" sldId="805"/>
        </pc:sldMkLst>
        <pc:picChg chg="mod">
          <ac:chgData name="Whitfield, April" userId="S::awhitfield@hempsteadschools.org::43bc52b7-8f63-4aae-ac42-220c931cd3c8" providerId="AD" clId="Web-{2463C441-C732-502B-80DE-73E90574FEF3}" dt="2022-10-27T16:48:25.063" v="2" actId="1076"/>
          <ac:picMkLst>
            <pc:docMk/>
            <pc:sldMk cId="413864708" sldId="805"/>
            <ac:picMk id="30722" creationId="{00000000-0000-0000-0000-000000000000}"/>
          </ac:picMkLst>
        </pc:picChg>
      </pc:sldChg>
    </pc:docChg>
  </pc:docChgLst>
  <pc:docChgLst>
    <pc:chgData name="Whitfield, April" userId="S::awhitfield@hempsteadschools.org::43bc52b7-8f63-4aae-ac42-220c931cd3c8" providerId="AD" clId="Web-{303FFFAF-56DA-7CD2-676E-CE0E9E6F163A}"/>
    <pc:docChg chg="modSld">
      <pc:chgData name="Whitfield, April" userId="S::awhitfield@hempsteadschools.org::43bc52b7-8f63-4aae-ac42-220c931cd3c8" providerId="AD" clId="Web-{303FFFAF-56DA-7CD2-676E-CE0E9E6F163A}" dt="2021-10-25T19:40:19.813" v="2" actId="14100"/>
      <pc:docMkLst>
        <pc:docMk/>
      </pc:docMkLst>
      <pc:sldChg chg="modSp">
        <pc:chgData name="Whitfield, April" userId="S::awhitfield@hempsteadschools.org::43bc52b7-8f63-4aae-ac42-220c931cd3c8" providerId="AD" clId="Web-{303FFFAF-56DA-7CD2-676E-CE0E9E6F163A}" dt="2021-10-25T19:40:19.813" v="2" actId="14100"/>
        <pc:sldMkLst>
          <pc:docMk/>
          <pc:sldMk cId="511115802" sldId="837"/>
        </pc:sldMkLst>
        <pc:spChg chg="mod">
          <ac:chgData name="Whitfield, April" userId="S::awhitfield@hempsteadschools.org::43bc52b7-8f63-4aae-ac42-220c931cd3c8" providerId="AD" clId="Web-{303FFFAF-56DA-7CD2-676E-CE0E9E6F163A}" dt="2021-10-25T19:40:19.813" v="2" actId="14100"/>
          <ac:spMkLst>
            <pc:docMk/>
            <pc:sldMk cId="511115802" sldId="837"/>
            <ac:spMk id="16" creationId="{00000000-0000-0000-0000-000000000000}"/>
          </ac:spMkLst>
        </pc:spChg>
      </pc:sldChg>
      <pc:sldChg chg="modSp">
        <pc:chgData name="Whitfield, April" userId="S::awhitfield@hempsteadschools.org::43bc52b7-8f63-4aae-ac42-220c931cd3c8" providerId="AD" clId="Web-{303FFFAF-56DA-7CD2-676E-CE0E9E6F163A}" dt="2021-10-25T16:40:56.458" v="0" actId="1076"/>
        <pc:sldMkLst>
          <pc:docMk/>
          <pc:sldMk cId="615750103" sldId="1260"/>
        </pc:sldMkLst>
        <pc:picChg chg="mod">
          <ac:chgData name="Whitfield, April" userId="S::awhitfield@hempsteadschools.org::43bc52b7-8f63-4aae-ac42-220c931cd3c8" providerId="AD" clId="Web-{303FFFAF-56DA-7CD2-676E-CE0E9E6F163A}" dt="2021-10-25T16:40:56.458" v="0" actId="1076"/>
          <ac:picMkLst>
            <pc:docMk/>
            <pc:sldMk cId="615750103" sldId="1260"/>
            <ac:picMk id="33" creationId="{00000000-0000-0000-0000-000000000000}"/>
          </ac:picMkLst>
        </pc:picChg>
      </pc:sldChg>
    </pc:docChg>
  </pc:docChgLst>
  <pc:docChgLst>
    <pc:chgData name="Mavrofidis, Renee" userId="S::rmavrofidis@hempsteadschools.org::c218111b-4813-4fd7-b828-8611d6b9d5d8" providerId="AD" clId="Web-{446BB2C7-2F5C-9807-9C26-E77F66EF4193}"/>
    <pc:docChg chg="modSld">
      <pc:chgData name="Mavrofidis, Renee" userId="S::rmavrofidis@hempsteadschools.org::c218111b-4813-4fd7-b828-8611d6b9d5d8" providerId="AD" clId="Web-{446BB2C7-2F5C-9807-9C26-E77F66EF4193}" dt="2021-12-08T15:56:14.220" v="14" actId="1076"/>
      <pc:docMkLst>
        <pc:docMk/>
      </pc:docMkLst>
      <pc:sldChg chg="modSp">
        <pc:chgData name="Mavrofidis, Renee" userId="S::rmavrofidis@hempsteadschools.org::c218111b-4813-4fd7-b828-8611d6b9d5d8" providerId="AD" clId="Web-{446BB2C7-2F5C-9807-9C26-E77F66EF4193}" dt="2021-12-08T15:56:14.220" v="14" actId="1076"/>
        <pc:sldMkLst>
          <pc:docMk/>
          <pc:sldMk cId="2691283505" sldId="826"/>
        </pc:sldMkLst>
        <pc:graphicFrameChg chg="mod">
          <ac:chgData name="Mavrofidis, Renee" userId="S::rmavrofidis@hempsteadschools.org::c218111b-4813-4fd7-b828-8611d6b9d5d8" providerId="AD" clId="Web-{446BB2C7-2F5C-9807-9C26-E77F66EF4193}" dt="2021-12-08T15:55:58.829" v="9" actId="1076"/>
          <ac:graphicFrameMkLst>
            <pc:docMk/>
            <pc:sldMk cId="2691283505" sldId="826"/>
            <ac:graphicFrameMk id="3" creationId="{00000000-0000-0000-0000-000000000000}"/>
          </ac:graphicFrameMkLst>
        </pc:graphicFrameChg>
        <pc:picChg chg="mod">
          <ac:chgData name="Mavrofidis, Renee" userId="S::rmavrofidis@hempsteadschools.org::c218111b-4813-4fd7-b828-8611d6b9d5d8" providerId="AD" clId="Web-{446BB2C7-2F5C-9807-9C26-E77F66EF4193}" dt="2021-12-08T15:56:08.876" v="12" actId="1076"/>
          <ac:picMkLst>
            <pc:docMk/>
            <pc:sldMk cId="2691283505" sldId="826"/>
            <ac:picMk id="17" creationId="{00000000-0000-0000-0000-000000000000}"/>
          </ac:picMkLst>
        </pc:picChg>
        <pc:picChg chg="mod">
          <ac:chgData name="Mavrofidis, Renee" userId="S::rmavrofidis@hempsteadschools.org::c218111b-4813-4fd7-b828-8611d6b9d5d8" providerId="AD" clId="Web-{446BB2C7-2F5C-9807-9C26-E77F66EF4193}" dt="2021-12-08T15:54:36.889" v="1" actId="1076"/>
          <ac:picMkLst>
            <pc:docMk/>
            <pc:sldMk cId="2691283505" sldId="826"/>
            <ac:picMk id="27" creationId="{00000000-0000-0000-0000-000000000000}"/>
          </ac:picMkLst>
        </pc:picChg>
        <pc:picChg chg="mod">
          <ac:chgData name="Mavrofidis, Renee" userId="S::rmavrofidis@hempsteadschools.org::c218111b-4813-4fd7-b828-8611d6b9d5d8" providerId="AD" clId="Web-{446BB2C7-2F5C-9807-9C26-E77F66EF4193}" dt="2021-12-08T15:54:38.967" v="2" actId="1076"/>
          <ac:picMkLst>
            <pc:docMk/>
            <pc:sldMk cId="2691283505" sldId="826"/>
            <ac:picMk id="28" creationId="{00000000-0000-0000-0000-000000000000}"/>
          </ac:picMkLst>
        </pc:picChg>
        <pc:picChg chg="mod">
          <ac:chgData name="Mavrofidis, Renee" userId="S::rmavrofidis@hempsteadschools.org::c218111b-4813-4fd7-b828-8611d6b9d5d8" providerId="AD" clId="Web-{446BB2C7-2F5C-9807-9C26-E77F66EF4193}" dt="2021-12-08T15:56:14.220" v="14" actId="1076"/>
          <ac:picMkLst>
            <pc:docMk/>
            <pc:sldMk cId="2691283505" sldId="826"/>
            <ac:picMk id="29" creationId="{00000000-0000-0000-0000-000000000000}"/>
          </ac:picMkLst>
        </pc:picChg>
        <pc:picChg chg="mod">
          <ac:chgData name="Mavrofidis, Renee" userId="S::rmavrofidis@hempsteadschools.org::c218111b-4813-4fd7-b828-8611d6b9d5d8" providerId="AD" clId="Web-{446BB2C7-2F5C-9807-9C26-E77F66EF4193}" dt="2021-12-08T15:56:11.610" v="13" actId="1076"/>
          <ac:picMkLst>
            <pc:docMk/>
            <pc:sldMk cId="2691283505" sldId="826"/>
            <ac:picMk id="30" creationId="{00000000-0000-0000-0000-000000000000}"/>
          </ac:picMkLst>
        </pc:picChg>
        <pc:picChg chg="mod">
          <ac:chgData name="Mavrofidis, Renee" userId="S::rmavrofidis@hempsteadschools.org::c218111b-4813-4fd7-b828-8611d6b9d5d8" providerId="AD" clId="Web-{446BB2C7-2F5C-9807-9C26-E77F66EF4193}" dt="2021-12-08T15:54:34.358" v="0" actId="1076"/>
          <ac:picMkLst>
            <pc:docMk/>
            <pc:sldMk cId="2691283505" sldId="826"/>
            <ac:picMk id="56326" creationId="{00000000-0000-0000-0000-000000000000}"/>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7E59468-6416-44DF-AC82-813BAB9EEA8D}" type="datetimeFigureOut">
              <a:rPr lang="en-US" smtClean="0"/>
              <a:pPr/>
              <a:t>10/27/2022</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DE0902C-F840-42E6-9278-C199B5F2D077}" type="slidenum">
              <a:rPr lang="en-US" smtClean="0"/>
              <a:pPr/>
              <a:t>‹#›</a:t>
            </a:fld>
            <a:endParaRPr lang="en-US"/>
          </a:p>
        </p:txBody>
      </p:sp>
    </p:spTree>
    <p:extLst>
      <p:ext uri="{BB962C8B-B14F-4D97-AF65-F5344CB8AC3E}">
        <p14:creationId xmlns:p14="http://schemas.microsoft.com/office/powerpoint/2010/main" val="14773497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a:t>
            </a:fld>
            <a:endParaRPr lang="en-US"/>
          </a:p>
        </p:txBody>
      </p:sp>
    </p:spTree>
    <p:extLst>
      <p:ext uri="{BB962C8B-B14F-4D97-AF65-F5344CB8AC3E}">
        <p14:creationId xmlns:p14="http://schemas.microsoft.com/office/powerpoint/2010/main" val="394642789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117</a:t>
            </a:fld>
            <a:endParaRPr lang="en-US"/>
          </a:p>
        </p:txBody>
      </p:sp>
    </p:spTree>
    <p:extLst>
      <p:ext uri="{BB962C8B-B14F-4D97-AF65-F5344CB8AC3E}">
        <p14:creationId xmlns:p14="http://schemas.microsoft.com/office/powerpoint/2010/main" val="406124025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118</a:t>
            </a:fld>
            <a:endParaRPr lang="en-US"/>
          </a:p>
        </p:txBody>
      </p:sp>
    </p:spTree>
    <p:extLst>
      <p:ext uri="{BB962C8B-B14F-4D97-AF65-F5344CB8AC3E}">
        <p14:creationId xmlns:p14="http://schemas.microsoft.com/office/powerpoint/2010/main" val="197976106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119</a:t>
            </a:fld>
            <a:endParaRPr lang="en-US"/>
          </a:p>
        </p:txBody>
      </p:sp>
    </p:spTree>
    <p:extLst>
      <p:ext uri="{BB962C8B-B14F-4D97-AF65-F5344CB8AC3E}">
        <p14:creationId xmlns:p14="http://schemas.microsoft.com/office/powerpoint/2010/main" val="132870271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120</a:t>
            </a:fld>
            <a:endParaRPr lang="en-US"/>
          </a:p>
        </p:txBody>
      </p:sp>
    </p:spTree>
    <p:extLst>
      <p:ext uri="{BB962C8B-B14F-4D97-AF65-F5344CB8AC3E}">
        <p14:creationId xmlns:p14="http://schemas.microsoft.com/office/powerpoint/2010/main" val="278003754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121</a:t>
            </a:fld>
            <a:endParaRPr lang="en-US"/>
          </a:p>
        </p:txBody>
      </p:sp>
    </p:spTree>
    <p:extLst>
      <p:ext uri="{BB962C8B-B14F-4D97-AF65-F5344CB8AC3E}">
        <p14:creationId xmlns:p14="http://schemas.microsoft.com/office/powerpoint/2010/main" val="281756918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122</a:t>
            </a:fld>
            <a:endParaRPr lang="en-US"/>
          </a:p>
        </p:txBody>
      </p:sp>
    </p:spTree>
    <p:extLst>
      <p:ext uri="{BB962C8B-B14F-4D97-AF65-F5344CB8AC3E}">
        <p14:creationId xmlns:p14="http://schemas.microsoft.com/office/powerpoint/2010/main" val="219299502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123</a:t>
            </a:fld>
            <a:endParaRPr lang="en-US"/>
          </a:p>
        </p:txBody>
      </p:sp>
    </p:spTree>
    <p:extLst>
      <p:ext uri="{BB962C8B-B14F-4D97-AF65-F5344CB8AC3E}">
        <p14:creationId xmlns:p14="http://schemas.microsoft.com/office/powerpoint/2010/main" val="46220609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124</a:t>
            </a:fld>
            <a:endParaRPr lang="en-US"/>
          </a:p>
        </p:txBody>
      </p:sp>
    </p:spTree>
    <p:extLst>
      <p:ext uri="{BB962C8B-B14F-4D97-AF65-F5344CB8AC3E}">
        <p14:creationId xmlns:p14="http://schemas.microsoft.com/office/powerpoint/2010/main" val="109771254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125</a:t>
            </a:fld>
            <a:endParaRPr lang="en-US"/>
          </a:p>
        </p:txBody>
      </p:sp>
    </p:spTree>
    <p:extLst>
      <p:ext uri="{BB962C8B-B14F-4D97-AF65-F5344CB8AC3E}">
        <p14:creationId xmlns:p14="http://schemas.microsoft.com/office/powerpoint/2010/main" val="252473628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126</a:t>
            </a:fld>
            <a:endParaRPr lang="en-US"/>
          </a:p>
        </p:txBody>
      </p:sp>
    </p:spTree>
    <p:extLst>
      <p:ext uri="{BB962C8B-B14F-4D97-AF65-F5344CB8AC3E}">
        <p14:creationId xmlns:p14="http://schemas.microsoft.com/office/powerpoint/2010/main" val="20296266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a:t>
            </a:fld>
            <a:endParaRPr lang="en-US"/>
          </a:p>
        </p:txBody>
      </p:sp>
    </p:spTree>
    <p:extLst>
      <p:ext uri="{BB962C8B-B14F-4D97-AF65-F5344CB8AC3E}">
        <p14:creationId xmlns:p14="http://schemas.microsoft.com/office/powerpoint/2010/main" val="168845762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127</a:t>
            </a:fld>
            <a:endParaRPr lang="en-US"/>
          </a:p>
        </p:txBody>
      </p:sp>
    </p:spTree>
    <p:extLst>
      <p:ext uri="{BB962C8B-B14F-4D97-AF65-F5344CB8AC3E}">
        <p14:creationId xmlns:p14="http://schemas.microsoft.com/office/powerpoint/2010/main" val="109989862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128</a:t>
            </a:fld>
            <a:endParaRPr lang="en-US"/>
          </a:p>
        </p:txBody>
      </p:sp>
    </p:spTree>
    <p:extLst>
      <p:ext uri="{BB962C8B-B14F-4D97-AF65-F5344CB8AC3E}">
        <p14:creationId xmlns:p14="http://schemas.microsoft.com/office/powerpoint/2010/main" val="388888765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129</a:t>
            </a:fld>
            <a:endParaRPr lang="en-US"/>
          </a:p>
        </p:txBody>
      </p:sp>
    </p:spTree>
    <p:extLst>
      <p:ext uri="{BB962C8B-B14F-4D97-AF65-F5344CB8AC3E}">
        <p14:creationId xmlns:p14="http://schemas.microsoft.com/office/powerpoint/2010/main" val="178338789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130</a:t>
            </a:fld>
            <a:endParaRPr lang="en-US"/>
          </a:p>
        </p:txBody>
      </p:sp>
    </p:spTree>
    <p:extLst>
      <p:ext uri="{BB962C8B-B14F-4D97-AF65-F5344CB8AC3E}">
        <p14:creationId xmlns:p14="http://schemas.microsoft.com/office/powerpoint/2010/main" val="2694680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131</a:t>
            </a:fld>
            <a:endParaRPr lang="en-US"/>
          </a:p>
        </p:txBody>
      </p:sp>
    </p:spTree>
    <p:extLst>
      <p:ext uri="{BB962C8B-B14F-4D97-AF65-F5344CB8AC3E}">
        <p14:creationId xmlns:p14="http://schemas.microsoft.com/office/powerpoint/2010/main" val="294296439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132</a:t>
            </a:fld>
            <a:endParaRPr lang="en-US"/>
          </a:p>
        </p:txBody>
      </p:sp>
    </p:spTree>
    <p:extLst>
      <p:ext uri="{BB962C8B-B14F-4D97-AF65-F5344CB8AC3E}">
        <p14:creationId xmlns:p14="http://schemas.microsoft.com/office/powerpoint/2010/main" val="121390469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135</a:t>
            </a:fld>
            <a:endParaRPr lang="en-US"/>
          </a:p>
        </p:txBody>
      </p:sp>
    </p:spTree>
    <p:extLst>
      <p:ext uri="{BB962C8B-B14F-4D97-AF65-F5344CB8AC3E}">
        <p14:creationId xmlns:p14="http://schemas.microsoft.com/office/powerpoint/2010/main" val="88796084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136</a:t>
            </a:fld>
            <a:endParaRPr lang="en-US"/>
          </a:p>
        </p:txBody>
      </p:sp>
    </p:spTree>
    <p:extLst>
      <p:ext uri="{BB962C8B-B14F-4D97-AF65-F5344CB8AC3E}">
        <p14:creationId xmlns:p14="http://schemas.microsoft.com/office/powerpoint/2010/main" val="74277756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137</a:t>
            </a:fld>
            <a:endParaRPr lang="en-US"/>
          </a:p>
        </p:txBody>
      </p:sp>
    </p:spTree>
    <p:extLst>
      <p:ext uri="{BB962C8B-B14F-4D97-AF65-F5344CB8AC3E}">
        <p14:creationId xmlns:p14="http://schemas.microsoft.com/office/powerpoint/2010/main" val="33197788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138</a:t>
            </a:fld>
            <a:endParaRPr lang="en-US"/>
          </a:p>
        </p:txBody>
      </p:sp>
    </p:spTree>
    <p:extLst>
      <p:ext uri="{BB962C8B-B14F-4D97-AF65-F5344CB8AC3E}">
        <p14:creationId xmlns:p14="http://schemas.microsoft.com/office/powerpoint/2010/main" val="11948333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a:t>
            </a:fld>
            <a:endParaRPr lang="en-US"/>
          </a:p>
        </p:txBody>
      </p:sp>
    </p:spTree>
    <p:extLst>
      <p:ext uri="{BB962C8B-B14F-4D97-AF65-F5344CB8AC3E}">
        <p14:creationId xmlns:p14="http://schemas.microsoft.com/office/powerpoint/2010/main" val="33670226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139</a:t>
            </a:fld>
            <a:endParaRPr lang="en-US"/>
          </a:p>
        </p:txBody>
      </p:sp>
    </p:spTree>
    <p:extLst>
      <p:ext uri="{BB962C8B-B14F-4D97-AF65-F5344CB8AC3E}">
        <p14:creationId xmlns:p14="http://schemas.microsoft.com/office/powerpoint/2010/main" val="251474382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140</a:t>
            </a:fld>
            <a:endParaRPr lang="en-US"/>
          </a:p>
        </p:txBody>
      </p:sp>
    </p:spTree>
    <p:extLst>
      <p:ext uri="{BB962C8B-B14F-4D97-AF65-F5344CB8AC3E}">
        <p14:creationId xmlns:p14="http://schemas.microsoft.com/office/powerpoint/2010/main" val="5654593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141</a:t>
            </a:fld>
            <a:endParaRPr lang="en-US"/>
          </a:p>
        </p:txBody>
      </p:sp>
    </p:spTree>
    <p:extLst>
      <p:ext uri="{BB962C8B-B14F-4D97-AF65-F5344CB8AC3E}">
        <p14:creationId xmlns:p14="http://schemas.microsoft.com/office/powerpoint/2010/main" val="292829645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142</a:t>
            </a:fld>
            <a:endParaRPr lang="en-US"/>
          </a:p>
        </p:txBody>
      </p:sp>
    </p:spTree>
    <p:extLst>
      <p:ext uri="{BB962C8B-B14F-4D97-AF65-F5344CB8AC3E}">
        <p14:creationId xmlns:p14="http://schemas.microsoft.com/office/powerpoint/2010/main" val="339580075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143</a:t>
            </a:fld>
            <a:endParaRPr lang="en-US"/>
          </a:p>
        </p:txBody>
      </p:sp>
    </p:spTree>
    <p:extLst>
      <p:ext uri="{BB962C8B-B14F-4D97-AF65-F5344CB8AC3E}">
        <p14:creationId xmlns:p14="http://schemas.microsoft.com/office/powerpoint/2010/main" val="340242233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144</a:t>
            </a:fld>
            <a:endParaRPr lang="en-US"/>
          </a:p>
        </p:txBody>
      </p:sp>
    </p:spTree>
    <p:extLst>
      <p:ext uri="{BB962C8B-B14F-4D97-AF65-F5344CB8AC3E}">
        <p14:creationId xmlns:p14="http://schemas.microsoft.com/office/powerpoint/2010/main" val="410175279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145</a:t>
            </a:fld>
            <a:endParaRPr lang="en-US"/>
          </a:p>
        </p:txBody>
      </p:sp>
    </p:spTree>
    <p:extLst>
      <p:ext uri="{BB962C8B-B14F-4D97-AF65-F5344CB8AC3E}">
        <p14:creationId xmlns:p14="http://schemas.microsoft.com/office/powerpoint/2010/main" val="292222075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146</a:t>
            </a:fld>
            <a:endParaRPr lang="en-US"/>
          </a:p>
        </p:txBody>
      </p:sp>
    </p:spTree>
    <p:extLst>
      <p:ext uri="{BB962C8B-B14F-4D97-AF65-F5344CB8AC3E}">
        <p14:creationId xmlns:p14="http://schemas.microsoft.com/office/powerpoint/2010/main" val="111324751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147</a:t>
            </a:fld>
            <a:endParaRPr lang="en-US"/>
          </a:p>
        </p:txBody>
      </p:sp>
    </p:spTree>
    <p:extLst>
      <p:ext uri="{BB962C8B-B14F-4D97-AF65-F5344CB8AC3E}">
        <p14:creationId xmlns:p14="http://schemas.microsoft.com/office/powerpoint/2010/main" val="16033807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148</a:t>
            </a:fld>
            <a:endParaRPr lang="en-US"/>
          </a:p>
        </p:txBody>
      </p:sp>
    </p:spTree>
    <p:extLst>
      <p:ext uri="{BB962C8B-B14F-4D97-AF65-F5344CB8AC3E}">
        <p14:creationId xmlns:p14="http://schemas.microsoft.com/office/powerpoint/2010/main" val="5839795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a:t>
            </a:fld>
            <a:endParaRPr lang="en-US"/>
          </a:p>
        </p:txBody>
      </p:sp>
    </p:spTree>
    <p:extLst>
      <p:ext uri="{BB962C8B-B14F-4D97-AF65-F5344CB8AC3E}">
        <p14:creationId xmlns:p14="http://schemas.microsoft.com/office/powerpoint/2010/main" val="354997077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149</a:t>
            </a:fld>
            <a:endParaRPr lang="en-US"/>
          </a:p>
        </p:txBody>
      </p:sp>
    </p:spTree>
    <p:extLst>
      <p:ext uri="{BB962C8B-B14F-4D97-AF65-F5344CB8AC3E}">
        <p14:creationId xmlns:p14="http://schemas.microsoft.com/office/powerpoint/2010/main" val="300927038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150</a:t>
            </a:fld>
            <a:endParaRPr lang="en-US"/>
          </a:p>
        </p:txBody>
      </p:sp>
    </p:spTree>
    <p:extLst>
      <p:ext uri="{BB962C8B-B14F-4D97-AF65-F5344CB8AC3E}">
        <p14:creationId xmlns:p14="http://schemas.microsoft.com/office/powerpoint/2010/main" val="11128867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151</a:t>
            </a:fld>
            <a:endParaRPr lang="en-US"/>
          </a:p>
        </p:txBody>
      </p:sp>
    </p:spTree>
    <p:extLst>
      <p:ext uri="{BB962C8B-B14F-4D97-AF65-F5344CB8AC3E}">
        <p14:creationId xmlns:p14="http://schemas.microsoft.com/office/powerpoint/2010/main" val="243627453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152</a:t>
            </a:fld>
            <a:endParaRPr lang="en-US"/>
          </a:p>
        </p:txBody>
      </p:sp>
    </p:spTree>
    <p:extLst>
      <p:ext uri="{BB962C8B-B14F-4D97-AF65-F5344CB8AC3E}">
        <p14:creationId xmlns:p14="http://schemas.microsoft.com/office/powerpoint/2010/main" val="266920115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153</a:t>
            </a:fld>
            <a:endParaRPr lang="en-US"/>
          </a:p>
        </p:txBody>
      </p:sp>
    </p:spTree>
    <p:extLst>
      <p:ext uri="{BB962C8B-B14F-4D97-AF65-F5344CB8AC3E}">
        <p14:creationId xmlns:p14="http://schemas.microsoft.com/office/powerpoint/2010/main" val="131408402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154</a:t>
            </a:fld>
            <a:endParaRPr lang="en-US"/>
          </a:p>
        </p:txBody>
      </p:sp>
    </p:spTree>
    <p:extLst>
      <p:ext uri="{BB962C8B-B14F-4D97-AF65-F5344CB8AC3E}">
        <p14:creationId xmlns:p14="http://schemas.microsoft.com/office/powerpoint/2010/main" val="2379143782"/>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155</a:t>
            </a:fld>
            <a:endParaRPr lang="en-US"/>
          </a:p>
        </p:txBody>
      </p:sp>
    </p:spTree>
    <p:extLst>
      <p:ext uri="{BB962C8B-B14F-4D97-AF65-F5344CB8AC3E}">
        <p14:creationId xmlns:p14="http://schemas.microsoft.com/office/powerpoint/2010/main" val="69049141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156</a:t>
            </a:fld>
            <a:endParaRPr lang="en-US"/>
          </a:p>
        </p:txBody>
      </p:sp>
    </p:spTree>
    <p:extLst>
      <p:ext uri="{BB962C8B-B14F-4D97-AF65-F5344CB8AC3E}">
        <p14:creationId xmlns:p14="http://schemas.microsoft.com/office/powerpoint/2010/main" val="164178835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157</a:t>
            </a:fld>
            <a:endParaRPr lang="en-US"/>
          </a:p>
        </p:txBody>
      </p:sp>
    </p:spTree>
    <p:extLst>
      <p:ext uri="{BB962C8B-B14F-4D97-AF65-F5344CB8AC3E}">
        <p14:creationId xmlns:p14="http://schemas.microsoft.com/office/powerpoint/2010/main" val="41736334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158</a:t>
            </a:fld>
            <a:endParaRPr lang="en-US"/>
          </a:p>
        </p:txBody>
      </p:sp>
    </p:spTree>
    <p:extLst>
      <p:ext uri="{BB962C8B-B14F-4D97-AF65-F5344CB8AC3E}">
        <p14:creationId xmlns:p14="http://schemas.microsoft.com/office/powerpoint/2010/main" val="905454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a:t>
            </a:fld>
            <a:endParaRPr lang="en-US"/>
          </a:p>
        </p:txBody>
      </p:sp>
    </p:spTree>
    <p:extLst>
      <p:ext uri="{BB962C8B-B14F-4D97-AF65-F5344CB8AC3E}">
        <p14:creationId xmlns:p14="http://schemas.microsoft.com/office/powerpoint/2010/main" val="6905101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159</a:t>
            </a:fld>
            <a:endParaRPr lang="en-US"/>
          </a:p>
        </p:txBody>
      </p:sp>
    </p:spTree>
    <p:extLst>
      <p:ext uri="{BB962C8B-B14F-4D97-AF65-F5344CB8AC3E}">
        <p14:creationId xmlns:p14="http://schemas.microsoft.com/office/powerpoint/2010/main" val="292468181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160</a:t>
            </a:fld>
            <a:endParaRPr lang="en-US"/>
          </a:p>
        </p:txBody>
      </p:sp>
    </p:spTree>
    <p:extLst>
      <p:ext uri="{BB962C8B-B14F-4D97-AF65-F5344CB8AC3E}">
        <p14:creationId xmlns:p14="http://schemas.microsoft.com/office/powerpoint/2010/main" val="238593772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161</a:t>
            </a:fld>
            <a:endParaRPr lang="en-US"/>
          </a:p>
        </p:txBody>
      </p:sp>
    </p:spTree>
    <p:extLst>
      <p:ext uri="{BB962C8B-B14F-4D97-AF65-F5344CB8AC3E}">
        <p14:creationId xmlns:p14="http://schemas.microsoft.com/office/powerpoint/2010/main" val="372859138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162</a:t>
            </a:fld>
            <a:endParaRPr lang="en-US"/>
          </a:p>
        </p:txBody>
      </p:sp>
    </p:spTree>
    <p:extLst>
      <p:ext uri="{BB962C8B-B14F-4D97-AF65-F5344CB8AC3E}">
        <p14:creationId xmlns:p14="http://schemas.microsoft.com/office/powerpoint/2010/main" val="386007083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163</a:t>
            </a:fld>
            <a:endParaRPr lang="en-US"/>
          </a:p>
        </p:txBody>
      </p:sp>
    </p:spTree>
    <p:extLst>
      <p:ext uri="{BB962C8B-B14F-4D97-AF65-F5344CB8AC3E}">
        <p14:creationId xmlns:p14="http://schemas.microsoft.com/office/powerpoint/2010/main" val="83120078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164</a:t>
            </a:fld>
            <a:endParaRPr lang="en-US"/>
          </a:p>
        </p:txBody>
      </p:sp>
    </p:spTree>
    <p:extLst>
      <p:ext uri="{BB962C8B-B14F-4D97-AF65-F5344CB8AC3E}">
        <p14:creationId xmlns:p14="http://schemas.microsoft.com/office/powerpoint/2010/main" val="190066660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165</a:t>
            </a:fld>
            <a:endParaRPr lang="en-US"/>
          </a:p>
        </p:txBody>
      </p:sp>
    </p:spTree>
    <p:extLst>
      <p:ext uri="{BB962C8B-B14F-4D97-AF65-F5344CB8AC3E}">
        <p14:creationId xmlns:p14="http://schemas.microsoft.com/office/powerpoint/2010/main" val="82967994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166</a:t>
            </a:fld>
            <a:endParaRPr lang="en-US"/>
          </a:p>
        </p:txBody>
      </p:sp>
    </p:spTree>
    <p:extLst>
      <p:ext uri="{BB962C8B-B14F-4D97-AF65-F5344CB8AC3E}">
        <p14:creationId xmlns:p14="http://schemas.microsoft.com/office/powerpoint/2010/main" val="68580436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167</a:t>
            </a:fld>
            <a:endParaRPr lang="en-US"/>
          </a:p>
        </p:txBody>
      </p:sp>
    </p:spTree>
    <p:extLst>
      <p:ext uri="{BB962C8B-B14F-4D97-AF65-F5344CB8AC3E}">
        <p14:creationId xmlns:p14="http://schemas.microsoft.com/office/powerpoint/2010/main" val="421406453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168</a:t>
            </a:fld>
            <a:endParaRPr lang="en-US"/>
          </a:p>
        </p:txBody>
      </p:sp>
    </p:spTree>
    <p:extLst>
      <p:ext uri="{BB962C8B-B14F-4D97-AF65-F5344CB8AC3E}">
        <p14:creationId xmlns:p14="http://schemas.microsoft.com/office/powerpoint/2010/main" val="6726034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a:t>
            </a:fld>
            <a:endParaRPr lang="en-US"/>
          </a:p>
        </p:txBody>
      </p:sp>
    </p:spTree>
    <p:extLst>
      <p:ext uri="{BB962C8B-B14F-4D97-AF65-F5344CB8AC3E}">
        <p14:creationId xmlns:p14="http://schemas.microsoft.com/office/powerpoint/2010/main" val="316153245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169</a:t>
            </a:fld>
            <a:endParaRPr lang="en-US"/>
          </a:p>
        </p:txBody>
      </p:sp>
    </p:spTree>
    <p:extLst>
      <p:ext uri="{BB962C8B-B14F-4D97-AF65-F5344CB8AC3E}">
        <p14:creationId xmlns:p14="http://schemas.microsoft.com/office/powerpoint/2010/main" val="325737878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170</a:t>
            </a:fld>
            <a:endParaRPr lang="en-US"/>
          </a:p>
        </p:txBody>
      </p:sp>
    </p:spTree>
    <p:extLst>
      <p:ext uri="{BB962C8B-B14F-4D97-AF65-F5344CB8AC3E}">
        <p14:creationId xmlns:p14="http://schemas.microsoft.com/office/powerpoint/2010/main" val="226272894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171</a:t>
            </a:fld>
            <a:endParaRPr lang="en-US"/>
          </a:p>
        </p:txBody>
      </p:sp>
    </p:spTree>
    <p:extLst>
      <p:ext uri="{BB962C8B-B14F-4D97-AF65-F5344CB8AC3E}">
        <p14:creationId xmlns:p14="http://schemas.microsoft.com/office/powerpoint/2010/main" val="91781288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172</a:t>
            </a:fld>
            <a:endParaRPr lang="en-US"/>
          </a:p>
        </p:txBody>
      </p:sp>
    </p:spTree>
    <p:extLst>
      <p:ext uri="{BB962C8B-B14F-4D97-AF65-F5344CB8AC3E}">
        <p14:creationId xmlns:p14="http://schemas.microsoft.com/office/powerpoint/2010/main" val="381936290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173</a:t>
            </a:fld>
            <a:endParaRPr lang="en-US"/>
          </a:p>
        </p:txBody>
      </p:sp>
    </p:spTree>
    <p:extLst>
      <p:ext uri="{BB962C8B-B14F-4D97-AF65-F5344CB8AC3E}">
        <p14:creationId xmlns:p14="http://schemas.microsoft.com/office/powerpoint/2010/main" val="256327181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174</a:t>
            </a:fld>
            <a:endParaRPr lang="en-US"/>
          </a:p>
        </p:txBody>
      </p:sp>
    </p:spTree>
    <p:extLst>
      <p:ext uri="{BB962C8B-B14F-4D97-AF65-F5344CB8AC3E}">
        <p14:creationId xmlns:p14="http://schemas.microsoft.com/office/powerpoint/2010/main" val="210130343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175</a:t>
            </a:fld>
            <a:endParaRPr lang="en-US"/>
          </a:p>
        </p:txBody>
      </p:sp>
    </p:spTree>
    <p:extLst>
      <p:ext uri="{BB962C8B-B14F-4D97-AF65-F5344CB8AC3E}">
        <p14:creationId xmlns:p14="http://schemas.microsoft.com/office/powerpoint/2010/main" val="3301532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176</a:t>
            </a:fld>
            <a:endParaRPr lang="en-US"/>
          </a:p>
        </p:txBody>
      </p:sp>
    </p:spTree>
    <p:extLst>
      <p:ext uri="{BB962C8B-B14F-4D97-AF65-F5344CB8AC3E}">
        <p14:creationId xmlns:p14="http://schemas.microsoft.com/office/powerpoint/2010/main" val="55490368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177</a:t>
            </a:fld>
            <a:endParaRPr lang="en-US"/>
          </a:p>
        </p:txBody>
      </p:sp>
    </p:spTree>
    <p:extLst>
      <p:ext uri="{BB962C8B-B14F-4D97-AF65-F5344CB8AC3E}">
        <p14:creationId xmlns:p14="http://schemas.microsoft.com/office/powerpoint/2010/main" val="215484973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178</a:t>
            </a:fld>
            <a:endParaRPr lang="en-US"/>
          </a:p>
        </p:txBody>
      </p:sp>
    </p:spTree>
    <p:extLst>
      <p:ext uri="{BB962C8B-B14F-4D97-AF65-F5344CB8AC3E}">
        <p14:creationId xmlns:p14="http://schemas.microsoft.com/office/powerpoint/2010/main" val="6503466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a:t>
            </a:fld>
            <a:endParaRPr lang="en-US"/>
          </a:p>
        </p:txBody>
      </p:sp>
    </p:spTree>
    <p:extLst>
      <p:ext uri="{BB962C8B-B14F-4D97-AF65-F5344CB8AC3E}">
        <p14:creationId xmlns:p14="http://schemas.microsoft.com/office/powerpoint/2010/main" val="346155474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179</a:t>
            </a:fld>
            <a:endParaRPr lang="en-US"/>
          </a:p>
        </p:txBody>
      </p:sp>
    </p:spTree>
    <p:extLst>
      <p:ext uri="{BB962C8B-B14F-4D97-AF65-F5344CB8AC3E}">
        <p14:creationId xmlns:p14="http://schemas.microsoft.com/office/powerpoint/2010/main" val="148358240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180</a:t>
            </a:fld>
            <a:endParaRPr lang="en-US"/>
          </a:p>
        </p:txBody>
      </p:sp>
    </p:spTree>
    <p:extLst>
      <p:ext uri="{BB962C8B-B14F-4D97-AF65-F5344CB8AC3E}">
        <p14:creationId xmlns:p14="http://schemas.microsoft.com/office/powerpoint/2010/main" val="335642625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181</a:t>
            </a:fld>
            <a:endParaRPr lang="en-US"/>
          </a:p>
        </p:txBody>
      </p:sp>
    </p:spTree>
    <p:extLst>
      <p:ext uri="{BB962C8B-B14F-4D97-AF65-F5344CB8AC3E}">
        <p14:creationId xmlns:p14="http://schemas.microsoft.com/office/powerpoint/2010/main" val="274328631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182</a:t>
            </a:fld>
            <a:endParaRPr lang="en-US"/>
          </a:p>
        </p:txBody>
      </p:sp>
    </p:spTree>
    <p:extLst>
      <p:ext uri="{BB962C8B-B14F-4D97-AF65-F5344CB8AC3E}">
        <p14:creationId xmlns:p14="http://schemas.microsoft.com/office/powerpoint/2010/main" val="53977933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183</a:t>
            </a:fld>
            <a:endParaRPr lang="en-US"/>
          </a:p>
        </p:txBody>
      </p:sp>
    </p:spTree>
    <p:extLst>
      <p:ext uri="{BB962C8B-B14F-4D97-AF65-F5344CB8AC3E}">
        <p14:creationId xmlns:p14="http://schemas.microsoft.com/office/powerpoint/2010/main" val="24667481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184</a:t>
            </a:fld>
            <a:endParaRPr lang="en-US"/>
          </a:p>
        </p:txBody>
      </p:sp>
    </p:spTree>
    <p:extLst>
      <p:ext uri="{BB962C8B-B14F-4D97-AF65-F5344CB8AC3E}">
        <p14:creationId xmlns:p14="http://schemas.microsoft.com/office/powerpoint/2010/main" val="121807854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185</a:t>
            </a:fld>
            <a:endParaRPr lang="en-US"/>
          </a:p>
        </p:txBody>
      </p:sp>
    </p:spTree>
    <p:extLst>
      <p:ext uri="{BB962C8B-B14F-4D97-AF65-F5344CB8AC3E}">
        <p14:creationId xmlns:p14="http://schemas.microsoft.com/office/powerpoint/2010/main" val="401856618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186</a:t>
            </a:fld>
            <a:endParaRPr lang="en-US"/>
          </a:p>
        </p:txBody>
      </p:sp>
    </p:spTree>
    <p:extLst>
      <p:ext uri="{BB962C8B-B14F-4D97-AF65-F5344CB8AC3E}">
        <p14:creationId xmlns:p14="http://schemas.microsoft.com/office/powerpoint/2010/main" val="130810864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187</a:t>
            </a:fld>
            <a:endParaRPr lang="en-US"/>
          </a:p>
        </p:txBody>
      </p:sp>
    </p:spTree>
    <p:extLst>
      <p:ext uri="{BB962C8B-B14F-4D97-AF65-F5344CB8AC3E}">
        <p14:creationId xmlns:p14="http://schemas.microsoft.com/office/powerpoint/2010/main" val="87164858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188</a:t>
            </a:fld>
            <a:endParaRPr lang="en-US"/>
          </a:p>
        </p:txBody>
      </p:sp>
    </p:spTree>
    <p:extLst>
      <p:ext uri="{BB962C8B-B14F-4D97-AF65-F5344CB8AC3E}">
        <p14:creationId xmlns:p14="http://schemas.microsoft.com/office/powerpoint/2010/main" val="34811358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a:t>
            </a:fld>
            <a:endParaRPr lang="en-US"/>
          </a:p>
        </p:txBody>
      </p:sp>
    </p:spTree>
    <p:extLst>
      <p:ext uri="{BB962C8B-B14F-4D97-AF65-F5344CB8AC3E}">
        <p14:creationId xmlns:p14="http://schemas.microsoft.com/office/powerpoint/2010/main" val="260870010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189</a:t>
            </a:fld>
            <a:endParaRPr lang="en-US"/>
          </a:p>
        </p:txBody>
      </p:sp>
    </p:spTree>
    <p:extLst>
      <p:ext uri="{BB962C8B-B14F-4D97-AF65-F5344CB8AC3E}">
        <p14:creationId xmlns:p14="http://schemas.microsoft.com/office/powerpoint/2010/main" val="25625705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190</a:t>
            </a:fld>
            <a:endParaRPr lang="en-US"/>
          </a:p>
        </p:txBody>
      </p:sp>
    </p:spTree>
    <p:extLst>
      <p:ext uri="{BB962C8B-B14F-4D97-AF65-F5344CB8AC3E}">
        <p14:creationId xmlns:p14="http://schemas.microsoft.com/office/powerpoint/2010/main" val="160524063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191</a:t>
            </a:fld>
            <a:endParaRPr lang="en-US"/>
          </a:p>
        </p:txBody>
      </p:sp>
    </p:spTree>
    <p:extLst>
      <p:ext uri="{BB962C8B-B14F-4D97-AF65-F5344CB8AC3E}">
        <p14:creationId xmlns:p14="http://schemas.microsoft.com/office/powerpoint/2010/main" val="282529981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192</a:t>
            </a:fld>
            <a:endParaRPr lang="en-US"/>
          </a:p>
        </p:txBody>
      </p:sp>
    </p:spTree>
    <p:extLst>
      <p:ext uri="{BB962C8B-B14F-4D97-AF65-F5344CB8AC3E}">
        <p14:creationId xmlns:p14="http://schemas.microsoft.com/office/powerpoint/2010/main" val="202205844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193</a:t>
            </a:fld>
            <a:endParaRPr lang="en-US"/>
          </a:p>
        </p:txBody>
      </p:sp>
    </p:spTree>
    <p:extLst>
      <p:ext uri="{BB962C8B-B14F-4D97-AF65-F5344CB8AC3E}">
        <p14:creationId xmlns:p14="http://schemas.microsoft.com/office/powerpoint/2010/main" val="185002745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194</a:t>
            </a:fld>
            <a:endParaRPr lang="en-US"/>
          </a:p>
        </p:txBody>
      </p:sp>
    </p:spTree>
    <p:extLst>
      <p:ext uri="{BB962C8B-B14F-4D97-AF65-F5344CB8AC3E}">
        <p14:creationId xmlns:p14="http://schemas.microsoft.com/office/powerpoint/2010/main" val="112027147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195</a:t>
            </a:fld>
            <a:endParaRPr lang="en-US"/>
          </a:p>
        </p:txBody>
      </p:sp>
    </p:spTree>
    <p:extLst>
      <p:ext uri="{BB962C8B-B14F-4D97-AF65-F5344CB8AC3E}">
        <p14:creationId xmlns:p14="http://schemas.microsoft.com/office/powerpoint/2010/main" val="81507896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196</a:t>
            </a:fld>
            <a:endParaRPr lang="en-US"/>
          </a:p>
        </p:txBody>
      </p:sp>
    </p:spTree>
    <p:extLst>
      <p:ext uri="{BB962C8B-B14F-4D97-AF65-F5344CB8AC3E}">
        <p14:creationId xmlns:p14="http://schemas.microsoft.com/office/powerpoint/2010/main" val="151676985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197</a:t>
            </a:fld>
            <a:endParaRPr lang="en-US"/>
          </a:p>
        </p:txBody>
      </p:sp>
    </p:spTree>
    <p:extLst>
      <p:ext uri="{BB962C8B-B14F-4D97-AF65-F5344CB8AC3E}">
        <p14:creationId xmlns:p14="http://schemas.microsoft.com/office/powerpoint/2010/main" val="216283870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198</a:t>
            </a:fld>
            <a:endParaRPr lang="en-US"/>
          </a:p>
        </p:txBody>
      </p:sp>
    </p:spTree>
    <p:extLst>
      <p:ext uri="{BB962C8B-B14F-4D97-AF65-F5344CB8AC3E}">
        <p14:creationId xmlns:p14="http://schemas.microsoft.com/office/powerpoint/2010/main" val="2249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a:t>
            </a:fld>
            <a:endParaRPr lang="en-US"/>
          </a:p>
        </p:txBody>
      </p:sp>
    </p:spTree>
    <p:extLst>
      <p:ext uri="{BB962C8B-B14F-4D97-AF65-F5344CB8AC3E}">
        <p14:creationId xmlns:p14="http://schemas.microsoft.com/office/powerpoint/2010/main" val="189290100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201</a:t>
            </a:fld>
            <a:endParaRPr lang="en-US"/>
          </a:p>
        </p:txBody>
      </p:sp>
    </p:spTree>
    <p:extLst>
      <p:ext uri="{BB962C8B-B14F-4D97-AF65-F5344CB8AC3E}">
        <p14:creationId xmlns:p14="http://schemas.microsoft.com/office/powerpoint/2010/main" val="192849302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202</a:t>
            </a:fld>
            <a:endParaRPr lang="en-US"/>
          </a:p>
        </p:txBody>
      </p:sp>
    </p:spTree>
    <p:extLst>
      <p:ext uri="{BB962C8B-B14F-4D97-AF65-F5344CB8AC3E}">
        <p14:creationId xmlns:p14="http://schemas.microsoft.com/office/powerpoint/2010/main" val="247670837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203</a:t>
            </a:fld>
            <a:endParaRPr lang="en-US"/>
          </a:p>
        </p:txBody>
      </p:sp>
    </p:spTree>
    <p:extLst>
      <p:ext uri="{BB962C8B-B14F-4D97-AF65-F5344CB8AC3E}">
        <p14:creationId xmlns:p14="http://schemas.microsoft.com/office/powerpoint/2010/main" val="388480974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204</a:t>
            </a:fld>
            <a:endParaRPr lang="en-US"/>
          </a:p>
        </p:txBody>
      </p:sp>
    </p:spTree>
    <p:extLst>
      <p:ext uri="{BB962C8B-B14F-4D97-AF65-F5344CB8AC3E}">
        <p14:creationId xmlns:p14="http://schemas.microsoft.com/office/powerpoint/2010/main" val="149551404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205</a:t>
            </a:fld>
            <a:endParaRPr lang="en-US"/>
          </a:p>
        </p:txBody>
      </p:sp>
    </p:spTree>
    <p:extLst>
      <p:ext uri="{BB962C8B-B14F-4D97-AF65-F5344CB8AC3E}">
        <p14:creationId xmlns:p14="http://schemas.microsoft.com/office/powerpoint/2010/main" val="249752194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206</a:t>
            </a:fld>
            <a:endParaRPr lang="en-US"/>
          </a:p>
        </p:txBody>
      </p:sp>
    </p:spTree>
    <p:extLst>
      <p:ext uri="{BB962C8B-B14F-4D97-AF65-F5344CB8AC3E}">
        <p14:creationId xmlns:p14="http://schemas.microsoft.com/office/powerpoint/2010/main" val="149451323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207</a:t>
            </a:fld>
            <a:endParaRPr lang="en-US"/>
          </a:p>
        </p:txBody>
      </p:sp>
    </p:spTree>
    <p:extLst>
      <p:ext uri="{BB962C8B-B14F-4D97-AF65-F5344CB8AC3E}">
        <p14:creationId xmlns:p14="http://schemas.microsoft.com/office/powerpoint/2010/main" val="195568532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208</a:t>
            </a:fld>
            <a:endParaRPr lang="en-US"/>
          </a:p>
        </p:txBody>
      </p:sp>
    </p:spTree>
    <p:extLst>
      <p:ext uri="{BB962C8B-B14F-4D97-AF65-F5344CB8AC3E}">
        <p14:creationId xmlns:p14="http://schemas.microsoft.com/office/powerpoint/2010/main" val="142471702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209</a:t>
            </a:fld>
            <a:endParaRPr lang="en-US"/>
          </a:p>
        </p:txBody>
      </p:sp>
    </p:spTree>
    <p:extLst>
      <p:ext uri="{BB962C8B-B14F-4D97-AF65-F5344CB8AC3E}">
        <p14:creationId xmlns:p14="http://schemas.microsoft.com/office/powerpoint/2010/main" val="14064526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210</a:t>
            </a:fld>
            <a:endParaRPr lang="en-US"/>
          </a:p>
        </p:txBody>
      </p:sp>
    </p:spTree>
    <p:extLst>
      <p:ext uri="{BB962C8B-B14F-4D97-AF65-F5344CB8AC3E}">
        <p14:creationId xmlns:p14="http://schemas.microsoft.com/office/powerpoint/2010/main" val="26005478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a:t>
            </a:fld>
            <a:endParaRPr lang="en-US"/>
          </a:p>
        </p:txBody>
      </p:sp>
    </p:spTree>
    <p:extLst>
      <p:ext uri="{BB962C8B-B14F-4D97-AF65-F5344CB8AC3E}">
        <p14:creationId xmlns:p14="http://schemas.microsoft.com/office/powerpoint/2010/main" val="424423958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211</a:t>
            </a:fld>
            <a:endParaRPr lang="en-US"/>
          </a:p>
        </p:txBody>
      </p:sp>
    </p:spTree>
    <p:extLst>
      <p:ext uri="{BB962C8B-B14F-4D97-AF65-F5344CB8AC3E}">
        <p14:creationId xmlns:p14="http://schemas.microsoft.com/office/powerpoint/2010/main" val="2621314373"/>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212</a:t>
            </a:fld>
            <a:endParaRPr lang="en-US"/>
          </a:p>
        </p:txBody>
      </p:sp>
    </p:spTree>
    <p:extLst>
      <p:ext uri="{BB962C8B-B14F-4D97-AF65-F5344CB8AC3E}">
        <p14:creationId xmlns:p14="http://schemas.microsoft.com/office/powerpoint/2010/main" val="186554429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213</a:t>
            </a:fld>
            <a:endParaRPr lang="en-US"/>
          </a:p>
        </p:txBody>
      </p:sp>
    </p:spTree>
    <p:extLst>
      <p:ext uri="{BB962C8B-B14F-4D97-AF65-F5344CB8AC3E}">
        <p14:creationId xmlns:p14="http://schemas.microsoft.com/office/powerpoint/2010/main" val="314967062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214</a:t>
            </a:fld>
            <a:endParaRPr lang="en-US"/>
          </a:p>
        </p:txBody>
      </p:sp>
    </p:spTree>
    <p:extLst>
      <p:ext uri="{BB962C8B-B14F-4D97-AF65-F5344CB8AC3E}">
        <p14:creationId xmlns:p14="http://schemas.microsoft.com/office/powerpoint/2010/main" val="406961958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215</a:t>
            </a:fld>
            <a:endParaRPr lang="en-US"/>
          </a:p>
        </p:txBody>
      </p:sp>
    </p:spTree>
    <p:extLst>
      <p:ext uri="{BB962C8B-B14F-4D97-AF65-F5344CB8AC3E}">
        <p14:creationId xmlns:p14="http://schemas.microsoft.com/office/powerpoint/2010/main" val="397699021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216</a:t>
            </a:fld>
            <a:endParaRPr lang="en-US"/>
          </a:p>
        </p:txBody>
      </p:sp>
    </p:spTree>
    <p:extLst>
      <p:ext uri="{BB962C8B-B14F-4D97-AF65-F5344CB8AC3E}">
        <p14:creationId xmlns:p14="http://schemas.microsoft.com/office/powerpoint/2010/main" val="79418266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217</a:t>
            </a:fld>
            <a:endParaRPr lang="en-US"/>
          </a:p>
        </p:txBody>
      </p:sp>
    </p:spTree>
    <p:extLst>
      <p:ext uri="{BB962C8B-B14F-4D97-AF65-F5344CB8AC3E}">
        <p14:creationId xmlns:p14="http://schemas.microsoft.com/office/powerpoint/2010/main" val="3839034366"/>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218</a:t>
            </a:fld>
            <a:endParaRPr lang="en-US"/>
          </a:p>
        </p:txBody>
      </p:sp>
    </p:spTree>
    <p:extLst>
      <p:ext uri="{BB962C8B-B14F-4D97-AF65-F5344CB8AC3E}">
        <p14:creationId xmlns:p14="http://schemas.microsoft.com/office/powerpoint/2010/main" val="243435793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219</a:t>
            </a:fld>
            <a:endParaRPr lang="en-US"/>
          </a:p>
        </p:txBody>
      </p:sp>
    </p:spTree>
    <p:extLst>
      <p:ext uri="{BB962C8B-B14F-4D97-AF65-F5344CB8AC3E}">
        <p14:creationId xmlns:p14="http://schemas.microsoft.com/office/powerpoint/2010/main" val="327406809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221</a:t>
            </a:fld>
            <a:endParaRPr lang="en-US"/>
          </a:p>
        </p:txBody>
      </p:sp>
    </p:spTree>
    <p:extLst>
      <p:ext uri="{BB962C8B-B14F-4D97-AF65-F5344CB8AC3E}">
        <p14:creationId xmlns:p14="http://schemas.microsoft.com/office/powerpoint/2010/main" val="437657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a:t>
            </a:fld>
            <a:endParaRPr lang="en-US"/>
          </a:p>
        </p:txBody>
      </p:sp>
    </p:spTree>
    <p:extLst>
      <p:ext uri="{BB962C8B-B14F-4D97-AF65-F5344CB8AC3E}">
        <p14:creationId xmlns:p14="http://schemas.microsoft.com/office/powerpoint/2010/main" val="351653543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a:t>
            </a:fld>
            <a:endParaRPr lang="en-US"/>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222</a:t>
            </a:fld>
            <a:endParaRPr lang="en-US"/>
          </a:p>
        </p:txBody>
      </p:sp>
    </p:spTree>
    <p:extLst>
      <p:ext uri="{BB962C8B-B14F-4D97-AF65-F5344CB8AC3E}">
        <p14:creationId xmlns:p14="http://schemas.microsoft.com/office/powerpoint/2010/main" val="142773330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223</a:t>
            </a:fld>
            <a:endParaRPr lang="en-US"/>
          </a:p>
        </p:txBody>
      </p:sp>
    </p:spTree>
    <p:extLst>
      <p:ext uri="{BB962C8B-B14F-4D97-AF65-F5344CB8AC3E}">
        <p14:creationId xmlns:p14="http://schemas.microsoft.com/office/powerpoint/2010/main" val="182587543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224</a:t>
            </a:fld>
            <a:endParaRPr lang="en-US"/>
          </a:p>
        </p:txBody>
      </p:sp>
    </p:spTree>
    <p:extLst>
      <p:ext uri="{BB962C8B-B14F-4D97-AF65-F5344CB8AC3E}">
        <p14:creationId xmlns:p14="http://schemas.microsoft.com/office/powerpoint/2010/main" val="321911276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225</a:t>
            </a:fld>
            <a:endParaRPr lang="en-US"/>
          </a:p>
        </p:txBody>
      </p:sp>
    </p:spTree>
    <p:extLst>
      <p:ext uri="{BB962C8B-B14F-4D97-AF65-F5344CB8AC3E}">
        <p14:creationId xmlns:p14="http://schemas.microsoft.com/office/powerpoint/2010/main" val="195467775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226</a:t>
            </a:fld>
            <a:endParaRPr lang="en-US"/>
          </a:p>
        </p:txBody>
      </p:sp>
    </p:spTree>
    <p:extLst>
      <p:ext uri="{BB962C8B-B14F-4D97-AF65-F5344CB8AC3E}">
        <p14:creationId xmlns:p14="http://schemas.microsoft.com/office/powerpoint/2010/main" val="172289174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227</a:t>
            </a:fld>
            <a:endParaRPr lang="en-US"/>
          </a:p>
        </p:txBody>
      </p:sp>
    </p:spTree>
    <p:extLst>
      <p:ext uri="{BB962C8B-B14F-4D97-AF65-F5344CB8AC3E}">
        <p14:creationId xmlns:p14="http://schemas.microsoft.com/office/powerpoint/2010/main" val="125169580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228</a:t>
            </a:fld>
            <a:endParaRPr lang="en-US"/>
          </a:p>
        </p:txBody>
      </p:sp>
    </p:spTree>
    <p:extLst>
      <p:ext uri="{BB962C8B-B14F-4D97-AF65-F5344CB8AC3E}">
        <p14:creationId xmlns:p14="http://schemas.microsoft.com/office/powerpoint/2010/main" val="194072960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229</a:t>
            </a:fld>
            <a:endParaRPr lang="en-US"/>
          </a:p>
        </p:txBody>
      </p:sp>
    </p:spTree>
    <p:extLst>
      <p:ext uri="{BB962C8B-B14F-4D97-AF65-F5344CB8AC3E}">
        <p14:creationId xmlns:p14="http://schemas.microsoft.com/office/powerpoint/2010/main" val="254812211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232</a:t>
            </a:fld>
            <a:endParaRPr lang="en-US"/>
          </a:p>
        </p:txBody>
      </p:sp>
    </p:spTree>
    <p:extLst>
      <p:ext uri="{BB962C8B-B14F-4D97-AF65-F5344CB8AC3E}">
        <p14:creationId xmlns:p14="http://schemas.microsoft.com/office/powerpoint/2010/main" val="274644838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233</a:t>
            </a:fld>
            <a:endParaRPr lang="en-US"/>
          </a:p>
        </p:txBody>
      </p:sp>
    </p:spTree>
    <p:extLst>
      <p:ext uri="{BB962C8B-B14F-4D97-AF65-F5344CB8AC3E}">
        <p14:creationId xmlns:p14="http://schemas.microsoft.com/office/powerpoint/2010/main" val="11464928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a:t>
            </a:fld>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234</a:t>
            </a:fld>
            <a:endParaRPr lang="en-US"/>
          </a:p>
        </p:txBody>
      </p:sp>
    </p:spTree>
    <p:extLst>
      <p:ext uri="{BB962C8B-B14F-4D97-AF65-F5344CB8AC3E}">
        <p14:creationId xmlns:p14="http://schemas.microsoft.com/office/powerpoint/2010/main" val="69869561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235</a:t>
            </a:fld>
            <a:endParaRPr lang="en-US"/>
          </a:p>
        </p:txBody>
      </p:sp>
    </p:spTree>
    <p:extLst>
      <p:ext uri="{BB962C8B-B14F-4D97-AF65-F5344CB8AC3E}">
        <p14:creationId xmlns:p14="http://schemas.microsoft.com/office/powerpoint/2010/main" val="381721570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236</a:t>
            </a:fld>
            <a:endParaRPr lang="en-US"/>
          </a:p>
        </p:txBody>
      </p:sp>
    </p:spTree>
    <p:extLst>
      <p:ext uri="{BB962C8B-B14F-4D97-AF65-F5344CB8AC3E}">
        <p14:creationId xmlns:p14="http://schemas.microsoft.com/office/powerpoint/2010/main" val="17002373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237</a:t>
            </a:fld>
            <a:endParaRPr lang="en-US"/>
          </a:p>
        </p:txBody>
      </p:sp>
    </p:spTree>
    <p:extLst>
      <p:ext uri="{BB962C8B-B14F-4D97-AF65-F5344CB8AC3E}">
        <p14:creationId xmlns:p14="http://schemas.microsoft.com/office/powerpoint/2010/main" val="3400847123"/>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238</a:t>
            </a:fld>
            <a:endParaRPr lang="en-US"/>
          </a:p>
        </p:txBody>
      </p:sp>
    </p:spTree>
    <p:extLst>
      <p:ext uri="{BB962C8B-B14F-4D97-AF65-F5344CB8AC3E}">
        <p14:creationId xmlns:p14="http://schemas.microsoft.com/office/powerpoint/2010/main" val="251716926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239</a:t>
            </a:fld>
            <a:endParaRPr lang="en-US"/>
          </a:p>
        </p:txBody>
      </p:sp>
    </p:spTree>
    <p:extLst>
      <p:ext uri="{BB962C8B-B14F-4D97-AF65-F5344CB8AC3E}">
        <p14:creationId xmlns:p14="http://schemas.microsoft.com/office/powerpoint/2010/main" val="389174985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240</a:t>
            </a:fld>
            <a:endParaRPr lang="en-US"/>
          </a:p>
        </p:txBody>
      </p:sp>
    </p:spTree>
    <p:extLst>
      <p:ext uri="{BB962C8B-B14F-4D97-AF65-F5344CB8AC3E}">
        <p14:creationId xmlns:p14="http://schemas.microsoft.com/office/powerpoint/2010/main" val="166834322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241</a:t>
            </a:fld>
            <a:endParaRPr lang="en-US"/>
          </a:p>
        </p:txBody>
      </p:sp>
    </p:spTree>
    <p:extLst>
      <p:ext uri="{BB962C8B-B14F-4D97-AF65-F5344CB8AC3E}">
        <p14:creationId xmlns:p14="http://schemas.microsoft.com/office/powerpoint/2010/main" val="357905116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242</a:t>
            </a:fld>
            <a:endParaRPr lang="en-US"/>
          </a:p>
        </p:txBody>
      </p:sp>
    </p:spTree>
    <p:extLst>
      <p:ext uri="{BB962C8B-B14F-4D97-AF65-F5344CB8AC3E}">
        <p14:creationId xmlns:p14="http://schemas.microsoft.com/office/powerpoint/2010/main" val="266965578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243</a:t>
            </a:fld>
            <a:endParaRPr lang="en-US"/>
          </a:p>
        </p:txBody>
      </p:sp>
    </p:spTree>
    <p:extLst>
      <p:ext uri="{BB962C8B-B14F-4D97-AF65-F5344CB8AC3E}">
        <p14:creationId xmlns:p14="http://schemas.microsoft.com/office/powerpoint/2010/main" val="8147571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a:t>
            </a:fld>
            <a:endParaRPr 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244</a:t>
            </a:fld>
            <a:endParaRPr lang="en-US"/>
          </a:p>
        </p:txBody>
      </p:sp>
    </p:spTree>
    <p:extLst>
      <p:ext uri="{BB962C8B-B14F-4D97-AF65-F5344CB8AC3E}">
        <p14:creationId xmlns:p14="http://schemas.microsoft.com/office/powerpoint/2010/main" val="210296113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245</a:t>
            </a:fld>
            <a:endParaRPr lang="en-US"/>
          </a:p>
        </p:txBody>
      </p:sp>
    </p:spTree>
    <p:extLst>
      <p:ext uri="{BB962C8B-B14F-4D97-AF65-F5344CB8AC3E}">
        <p14:creationId xmlns:p14="http://schemas.microsoft.com/office/powerpoint/2010/main" val="46441046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246</a:t>
            </a:fld>
            <a:endParaRPr lang="en-US"/>
          </a:p>
        </p:txBody>
      </p:sp>
    </p:spTree>
    <p:extLst>
      <p:ext uri="{BB962C8B-B14F-4D97-AF65-F5344CB8AC3E}">
        <p14:creationId xmlns:p14="http://schemas.microsoft.com/office/powerpoint/2010/main" val="356896639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247</a:t>
            </a:fld>
            <a:endParaRPr lang="en-US"/>
          </a:p>
        </p:txBody>
      </p:sp>
    </p:spTree>
    <p:extLst>
      <p:ext uri="{BB962C8B-B14F-4D97-AF65-F5344CB8AC3E}">
        <p14:creationId xmlns:p14="http://schemas.microsoft.com/office/powerpoint/2010/main" val="2978829321"/>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248</a:t>
            </a:fld>
            <a:endParaRPr lang="en-US"/>
          </a:p>
        </p:txBody>
      </p:sp>
    </p:spTree>
    <p:extLst>
      <p:ext uri="{BB962C8B-B14F-4D97-AF65-F5344CB8AC3E}">
        <p14:creationId xmlns:p14="http://schemas.microsoft.com/office/powerpoint/2010/main" val="410700920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249</a:t>
            </a:fld>
            <a:endParaRPr lang="en-US"/>
          </a:p>
        </p:txBody>
      </p:sp>
    </p:spTree>
    <p:extLst>
      <p:ext uri="{BB962C8B-B14F-4D97-AF65-F5344CB8AC3E}">
        <p14:creationId xmlns:p14="http://schemas.microsoft.com/office/powerpoint/2010/main" val="121986358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250</a:t>
            </a:fld>
            <a:endParaRPr lang="en-US"/>
          </a:p>
        </p:txBody>
      </p:sp>
    </p:spTree>
    <p:extLst>
      <p:ext uri="{BB962C8B-B14F-4D97-AF65-F5344CB8AC3E}">
        <p14:creationId xmlns:p14="http://schemas.microsoft.com/office/powerpoint/2010/main" val="115561203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251</a:t>
            </a:fld>
            <a:endParaRPr lang="en-US"/>
          </a:p>
        </p:txBody>
      </p:sp>
    </p:spTree>
    <p:extLst>
      <p:ext uri="{BB962C8B-B14F-4D97-AF65-F5344CB8AC3E}">
        <p14:creationId xmlns:p14="http://schemas.microsoft.com/office/powerpoint/2010/main" val="144475978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252</a:t>
            </a:fld>
            <a:endParaRPr lang="en-US"/>
          </a:p>
        </p:txBody>
      </p:sp>
    </p:spTree>
    <p:extLst>
      <p:ext uri="{BB962C8B-B14F-4D97-AF65-F5344CB8AC3E}">
        <p14:creationId xmlns:p14="http://schemas.microsoft.com/office/powerpoint/2010/main" val="143527869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253</a:t>
            </a:fld>
            <a:endParaRPr lang="en-US"/>
          </a:p>
        </p:txBody>
      </p:sp>
    </p:spTree>
    <p:extLst>
      <p:ext uri="{BB962C8B-B14F-4D97-AF65-F5344CB8AC3E}">
        <p14:creationId xmlns:p14="http://schemas.microsoft.com/office/powerpoint/2010/main" val="28503848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a:t>
            </a:fld>
            <a:endParaRPr lang="en-US"/>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254</a:t>
            </a:fld>
            <a:endParaRPr lang="en-US"/>
          </a:p>
        </p:txBody>
      </p:sp>
    </p:spTree>
    <p:extLst>
      <p:ext uri="{BB962C8B-B14F-4D97-AF65-F5344CB8AC3E}">
        <p14:creationId xmlns:p14="http://schemas.microsoft.com/office/powerpoint/2010/main" val="120307136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255</a:t>
            </a:fld>
            <a:endParaRPr lang="en-US"/>
          </a:p>
        </p:txBody>
      </p:sp>
    </p:spTree>
    <p:extLst>
      <p:ext uri="{BB962C8B-B14F-4D97-AF65-F5344CB8AC3E}">
        <p14:creationId xmlns:p14="http://schemas.microsoft.com/office/powerpoint/2010/main" val="1221720771"/>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256</a:t>
            </a:fld>
            <a:endParaRPr lang="en-US"/>
          </a:p>
        </p:txBody>
      </p:sp>
    </p:spTree>
    <p:extLst>
      <p:ext uri="{BB962C8B-B14F-4D97-AF65-F5344CB8AC3E}">
        <p14:creationId xmlns:p14="http://schemas.microsoft.com/office/powerpoint/2010/main" val="230754344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257</a:t>
            </a:fld>
            <a:endParaRPr lang="en-US"/>
          </a:p>
        </p:txBody>
      </p:sp>
    </p:spTree>
    <p:extLst>
      <p:ext uri="{BB962C8B-B14F-4D97-AF65-F5344CB8AC3E}">
        <p14:creationId xmlns:p14="http://schemas.microsoft.com/office/powerpoint/2010/main" val="873589303"/>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258</a:t>
            </a:fld>
            <a:endParaRPr lang="en-US"/>
          </a:p>
        </p:txBody>
      </p:sp>
    </p:spTree>
    <p:extLst>
      <p:ext uri="{BB962C8B-B14F-4D97-AF65-F5344CB8AC3E}">
        <p14:creationId xmlns:p14="http://schemas.microsoft.com/office/powerpoint/2010/main" val="2448877597"/>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259</a:t>
            </a:fld>
            <a:endParaRPr lang="en-US"/>
          </a:p>
        </p:txBody>
      </p:sp>
    </p:spTree>
    <p:extLst>
      <p:ext uri="{BB962C8B-B14F-4D97-AF65-F5344CB8AC3E}">
        <p14:creationId xmlns:p14="http://schemas.microsoft.com/office/powerpoint/2010/main" val="352943919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260</a:t>
            </a:fld>
            <a:endParaRPr lang="en-US"/>
          </a:p>
        </p:txBody>
      </p:sp>
    </p:spTree>
    <p:extLst>
      <p:ext uri="{BB962C8B-B14F-4D97-AF65-F5344CB8AC3E}">
        <p14:creationId xmlns:p14="http://schemas.microsoft.com/office/powerpoint/2010/main" val="102066177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261</a:t>
            </a:fld>
            <a:endParaRPr lang="en-US"/>
          </a:p>
        </p:txBody>
      </p:sp>
    </p:spTree>
    <p:extLst>
      <p:ext uri="{BB962C8B-B14F-4D97-AF65-F5344CB8AC3E}">
        <p14:creationId xmlns:p14="http://schemas.microsoft.com/office/powerpoint/2010/main" val="306697401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262</a:t>
            </a:fld>
            <a:endParaRPr lang="en-US"/>
          </a:p>
        </p:txBody>
      </p:sp>
    </p:spTree>
    <p:extLst>
      <p:ext uri="{BB962C8B-B14F-4D97-AF65-F5344CB8AC3E}">
        <p14:creationId xmlns:p14="http://schemas.microsoft.com/office/powerpoint/2010/main" val="250516209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263</a:t>
            </a:fld>
            <a:endParaRPr lang="en-US"/>
          </a:p>
        </p:txBody>
      </p:sp>
    </p:spTree>
    <p:extLst>
      <p:ext uri="{BB962C8B-B14F-4D97-AF65-F5344CB8AC3E}">
        <p14:creationId xmlns:p14="http://schemas.microsoft.com/office/powerpoint/2010/main" val="35267164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a:t>
            </a:fld>
            <a:endParaRPr lang="en-US"/>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264</a:t>
            </a:fld>
            <a:endParaRPr lang="en-US"/>
          </a:p>
        </p:txBody>
      </p:sp>
    </p:spTree>
    <p:extLst>
      <p:ext uri="{BB962C8B-B14F-4D97-AF65-F5344CB8AC3E}">
        <p14:creationId xmlns:p14="http://schemas.microsoft.com/office/powerpoint/2010/main" val="2174482088"/>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265</a:t>
            </a:fld>
            <a:endParaRPr lang="en-US"/>
          </a:p>
        </p:txBody>
      </p:sp>
    </p:spTree>
    <p:extLst>
      <p:ext uri="{BB962C8B-B14F-4D97-AF65-F5344CB8AC3E}">
        <p14:creationId xmlns:p14="http://schemas.microsoft.com/office/powerpoint/2010/main" val="221276299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268</a:t>
            </a:fld>
            <a:endParaRPr lang="en-US"/>
          </a:p>
        </p:txBody>
      </p:sp>
    </p:spTree>
    <p:extLst>
      <p:ext uri="{BB962C8B-B14F-4D97-AF65-F5344CB8AC3E}">
        <p14:creationId xmlns:p14="http://schemas.microsoft.com/office/powerpoint/2010/main" val="203739740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269</a:t>
            </a:fld>
            <a:endParaRPr lang="en-US"/>
          </a:p>
        </p:txBody>
      </p:sp>
    </p:spTree>
    <p:extLst>
      <p:ext uri="{BB962C8B-B14F-4D97-AF65-F5344CB8AC3E}">
        <p14:creationId xmlns:p14="http://schemas.microsoft.com/office/powerpoint/2010/main" val="590353280"/>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270</a:t>
            </a:fld>
            <a:endParaRPr lang="en-US"/>
          </a:p>
        </p:txBody>
      </p:sp>
    </p:spTree>
    <p:extLst>
      <p:ext uri="{BB962C8B-B14F-4D97-AF65-F5344CB8AC3E}">
        <p14:creationId xmlns:p14="http://schemas.microsoft.com/office/powerpoint/2010/main" val="1794386780"/>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271</a:t>
            </a:fld>
            <a:endParaRPr lang="en-US"/>
          </a:p>
        </p:txBody>
      </p:sp>
    </p:spTree>
    <p:extLst>
      <p:ext uri="{BB962C8B-B14F-4D97-AF65-F5344CB8AC3E}">
        <p14:creationId xmlns:p14="http://schemas.microsoft.com/office/powerpoint/2010/main" val="179229434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272</a:t>
            </a:fld>
            <a:endParaRPr lang="en-US"/>
          </a:p>
        </p:txBody>
      </p:sp>
    </p:spTree>
    <p:extLst>
      <p:ext uri="{BB962C8B-B14F-4D97-AF65-F5344CB8AC3E}">
        <p14:creationId xmlns:p14="http://schemas.microsoft.com/office/powerpoint/2010/main" val="385080601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273</a:t>
            </a:fld>
            <a:endParaRPr lang="en-US"/>
          </a:p>
        </p:txBody>
      </p:sp>
    </p:spTree>
    <p:extLst>
      <p:ext uri="{BB962C8B-B14F-4D97-AF65-F5344CB8AC3E}">
        <p14:creationId xmlns:p14="http://schemas.microsoft.com/office/powerpoint/2010/main" val="122617262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274</a:t>
            </a:fld>
            <a:endParaRPr lang="en-US"/>
          </a:p>
        </p:txBody>
      </p:sp>
    </p:spTree>
    <p:extLst>
      <p:ext uri="{BB962C8B-B14F-4D97-AF65-F5344CB8AC3E}">
        <p14:creationId xmlns:p14="http://schemas.microsoft.com/office/powerpoint/2010/main" val="2758287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275</a:t>
            </a:fld>
            <a:endParaRPr lang="en-US"/>
          </a:p>
        </p:txBody>
      </p:sp>
    </p:spTree>
    <p:extLst>
      <p:ext uri="{BB962C8B-B14F-4D97-AF65-F5344CB8AC3E}">
        <p14:creationId xmlns:p14="http://schemas.microsoft.com/office/powerpoint/2010/main" val="17051878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a:t>
            </a:fld>
            <a:endParaRPr lang="en-US"/>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276</a:t>
            </a:fld>
            <a:endParaRPr lang="en-US"/>
          </a:p>
        </p:txBody>
      </p:sp>
    </p:spTree>
    <p:extLst>
      <p:ext uri="{BB962C8B-B14F-4D97-AF65-F5344CB8AC3E}">
        <p14:creationId xmlns:p14="http://schemas.microsoft.com/office/powerpoint/2010/main" val="20527491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277</a:t>
            </a:fld>
            <a:endParaRPr lang="en-US"/>
          </a:p>
        </p:txBody>
      </p:sp>
    </p:spTree>
    <p:extLst>
      <p:ext uri="{BB962C8B-B14F-4D97-AF65-F5344CB8AC3E}">
        <p14:creationId xmlns:p14="http://schemas.microsoft.com/office/powerpoint/2010/main" val="160117808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278</a:t>
            </a:fld>
            <a:endParaRPr lang="en-US"/>
          </a:p>
        </p:txBody>
      </p:sp>
    </p:spTree>
    <p:extLst>
      <p:ext uri="{BB962C8B-B14F-4D97-AF65-F5344CB8AC3E}">
        <p14:creationId xmlns:p14="http://schemas.microsoft.com/office/powerpoint/2010/main" val="1302344594"/>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279</a:t>
            </a:fld>
            <a:endParaRPr lang="en-US"/>
          </a:p>
        </p:txBody>
      </p:sp>
    </p:spTree>
    <p:extLst>
      <p:ext uri="{BB962C8B-B14F-4D97-AF65-F5344CB8AC3E}">
        <p14:creationId xmlns:p14="http://schemas.microsoft.com/office/powerpoint/2010/main" val="156568104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280</a:t>
            </a:fld>
            <a:endParaRPr lang="en-US"/>
          </a:p>
        </p:txBody>
      </p:sp>
    </p:spTree>
    <p:extLst>
      <p:ext uri="{BB962C8B-B14F-4D97-AF65-F5344CB8AC3E}">
        <p14:creationId xmlns:p14="http://schemas.microsoft.com/office/powerpoint/2010/main" val="297187342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281</a:t>
            </a:fld>
            <a:endParaRPr lang="en-US"/>
          </a:p>
        </p:txBody>
      </p:sp>
    </p:spTree>
    <p:extLst>
      <p:ext uri="{BB962C8B-B14F-4D97-AF65-F5344CB8AC3E}">
        <p14:creationId xmlns:p14="http://schemas.microsoft.com/office/powerpoint/2010/main" val="12656784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282</a:t>
            </a:fld>
            <a:endParaRPr lang="en-US"/>
          </a:p>
        </p:txBody>
      </p:sp>
    </p:spTree>
    <p:extLst>
      <p:ext uri="{BB962C8B-B14F-4D97-AF65-F5344CB8AC3E}">
        <p14:creationId xmlns:p14="http://schemas.microsoft.com/office/powerpoint/2010/main" val="2104560479"/>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283</a:t>
            </a:fld>
            <a:endParaRPr lang="en-US"/>
          </a:p>
        </p:txBody>
      </p:sp>
    </p:spTree>
    <p:extLst>
      <p:ext uri="{BB962C8B-B14F-4D97-AF65-F5344CB8AC3E}">
        <p14:creationId xmlns:p14="http://schemas.microsoft.com/office/powerpoint/2010/main" val="208443581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284</a:t>
            </a:fld>
            <a:endParaRPr lang="en-US"/>
          </a:p>
        </p:txBody>
      </p:sp>
    </p:spTree>
    <p:extLst>
      <p:ext uri="{BB962C8B-B14F-4D97-AF65-F5344CB8AC3E}">
        <p14:creationId xmlns:p14="http://schemas.microsoft.com/office/powerpoint/2010/main" val="3487559914"/>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285</a:t>
            </a:fld>
            <a:endParaRPr lang="en-US"/>
          </a:p>
        </p:txBody>
      </p:sp>
    </p:spTree>
    <p:extLst>
      <p:ext uri="{BB962C8B-B14F-4D97-AF65-F5344CB8AC3E}">
        <p14:creationId xmlns:p14="http://schemas.microsoft.com/office/powerpoint/2010/main" val="28494055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a:t>
            </a:fld>
            <a:endParaRPr lang="en-US"/>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286</a:t>
            </a:fld>
            <a:endParaRPr lang="en-US"/>
          </a:p>
        </p:txBody>
      </p:sp>
    </p:spTree>
    <p:extLst>
      <p:ext uri="{BB962C8B-B14F-4D97-AF65-F5344CB8AC3E}">
        <p14:creationId xmlns:p14="http://schemas.microsoft.com/office/powerpoint/2010/main" val="67109254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287</a:t>
            </a:fld>
            <a:endParaRPr lang="en-US"/>
          </a:p>
        </p:txBody>
      </p:sp>
    </p:spTree>
    <p:extLst>
      <p:ext uri="{BB962C8B-B14F-4D97-AF65-F5344CB8AC3E}">
        <p14:creationId xmlns:p14="http://schemas.microsoft.com/office/powerpoint/2010/main" val="155535915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288</a:t>
            </a:fld>
            <a:endParaRPr lang="en-US"/>
          </a:p>
        </p:txBody>
      </p:sp>
    </p:spTree>
    <p:extLst>
      <p:ext uri="{BB962C8B-B14F-4D97-AF65-F5344CB8AC3E}">
        <p14:creationId xmlns:p14="http://schemas.microsoft.com/office/powerpoint/2010/main" val="2716115286"/>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289</a:t>
            </a:fld>
            <a:endParaRPr lang="en-US"/>
          </a:p>
        </p:txBody>
      </p:sp>
    </p:spTree>
    <p:extLst>
      <p:ext uri="{BB962C8B-B14F-4D97-AF65-F5344CB8AC3E}">
        <p14:creationId xmlns:p14="http://schemas.microsoft.com/office/powerpoint/2010/main" val="39252369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290</a:t>
            </a:fld>
            <a:endParaRPr lang="en-US"/>
          </a:p>
        </p:txBody>
      </p:sp>
    </p:spTree>
    <p:extLst>
      <p:ext uri="{BB962C8B-B14F-4D97-AF65-F5344CB8AC3E}">
        <p14:creationId xmlns:p14="http://schemas.microsoft.com/office/powerpoint/2010/main" val="2074869268"/>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291</a:t>
            </a:fld>
            <a:endParaRPr lang="en-US"/>
          </a:p>
        </p:txBody>
      </p:sp>
    </p:spTree>
    <p:extLst>
      <p:ext uri="{BB962C8B-B14F-4D97-AF65-F5344CB8AC3E}">
        <p14:creationId xmlns:p14="http://schemas.microsoft.com/office/powerpoint/2010/main" val="19931241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292</a:t>
            </a:fld>
            <a:endParaRPr lang="en-US"/>
          </a:p>
        </p:txBody>
      </p:sp>
    </p:spTree>
    <p:extLst>
      <p:ext uri="{BB962C8B-B14F-4D97-AF65-F5344CB8AC3E}">
        <p14:creationId xmlns:p14="http://schemas.microsoft.com/office/powerpoint/2010/main" val="1884813082"/>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293</a:t>
            </a:fld>
            <a:endParaRPr lang="en-US"/>
          </a:p>
        </p:txBody>
      </p:sp>
    </p:spTree>
    <p:extLst>
      <p:ext uri="{BB962C8B-B14F-4D97-AF65-F5344CB8AC3E}">
        <p14:creationId xmlns:p14="http://schemas.microsoft.com/office/powerpoint/2010/main" val="313342724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294</a:t>
            </a:fld>
            <a:endParaRPr lang="en-US"/>
          </a:p>
        </p:txBody>
      </p:sp>
    </p:spTree>
    <p:extLst>
      <p:ext uri="{BB962C8B-B14F-4D97-AF65-F5344CB8AC3E}">
        <p14:creationId xmlns:p14="http://schemas.microsoft.com/office/powerpoint/2010/main" val="258008578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295</a:t>
            </a:fld>
            <a:endParaRPr lang="en-US"/>
          </a:p>
        </p:txBody>
      </p:sp>
    </p:spTree>
    <p:extLst>
      <p:ext uri="{BB962C8B-B14F-4D97-AF65-F5344CB8AC3E}">
        <p14:creationId xmlns:p14="http://schemas.microsoft.com/office/powerpoint/2010/main" val="11756078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a:t>
            </a:fld>
            <a:endParaRPr lang="en-US"/>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296</a:t>
            </a:fld>
            <a:endParaRPr lang="en-US"/>
          </a:p>
        </p:txBody>
      </p:sp>
    </p:spTree>
    <p:extLst>
      <p:ext uri="{BB962C8B-B14F-4D97-AF65-F5344CB8AC3E}">
        <p14:creationId xmlns:p14="http://schemas.microsoft.com/office/powerpoint/2010/main" val="3646041457"/>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297</a:t>
            </a:fld>
            <a:endParaRPr lang="en-US"/>
          </a:p>
        </p:txBody>
      </p:sp>
    </p:spTree>
    <p:extLst>
      <p:ext uri="{BB962C8B-B14F-4D97-AF65-F5344CB8AC3E}">
        <p14:creationId xmlns:p14="http://schemas.microsoft.com/office/powerpoint/2010/main" val="92063418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298</a:t>
            </a:fld>
            <a:endParaRPr lang="en-US"/>
          </a:p>
        </p:txBody>
      </p:sp>
    </p:spTree>
    <p:extLst>
      <p:ext uri="{BB962C8B-B14F-4D97-AF65-F5344CB8AC3E}">
        <p14:creationId xmlns:p14="http://schemas.microsoft.com/office/powerpoint/2010/main" val="2994443998"/>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299</a:t>
            </a:fld>
            <a:endParaRPr lang="en-US"/>
          </a:p>
        </p:txBody>
      </p:sp>
    </p:spTree>
    <p:extLst>
      <p:ext uri="{BB962C8B-B14F-4D97-AF65-F5344CB8AC3E}">
        <p14:creationId xmlns:p14="http://schemas.microsoft.com/office/powerpoint/2010/main" val="1389519288"/>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300</a:t>
            </a:fld>
            <a:endParaRPr lang="en-US"/>
          </a:p>
        </p:txBody>
      </p:sp>
    </p:spTree>
    <p:extLst>
      <p:ext uri="{BB962C8B-B14F-4D97-AF65-F5344CB8AC3E}">
        <p14:creationId xmlns:p14="http://schemas.microsoft.com/office/powerpoint/2010/main" val="176408378"/>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301</a:t>
            </a:fld>
            <a:endParaRPr lang="en-US"/>
          </a:p>
        </p:txBody>
      </p:sp>
    </p:spTree>
    <p:extLst>
      <p:ext uri="{BB962C8B-B14F-4D97-AF65-F5344CB8AC3E}">
        <p14:creationId xmlns:p14="http://schemas.microsoft.com/office/powerpoint/2010/main" val="2176653487"/>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302</a:t>
            </a:fld>
            <a:endParaRPr lang="en-US"/>
          </a:p>
        </p:txBody>
      </p:sp>
    </p:spTree>
    <p:extLst>
      <p:ext uri="{BB962C8B-B14F-4D97-AF65-F5344CB8AC3E}">
        <p14:creationId xmlns:p14="http://schemas.microsoft.com/office/powerpoint/2010/main" val="129065538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303</a:t>
            </a:fld>
            <a:endParaRPr lang="en-US"/>
          </a:p>
        </p:txBody>
      </p:sp>
    </p:spTree>
    <p:extLst>
      <p:ext uri="{BB962C8B-B14F-4D97-AF65-F5344CB8AC3E}">
        <p14:creationId xmlns:p14="http://schemas.microsoft.com/office/powerpoint/2010/main" val="412960687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304</a:t>
            </a:fld>
            <a:endParaRPr lang="en-US"/>
          </a:p>
        </p:txBody>
      </p:sp>
    </p:spTree>
    <p:extLst>
      <p:ext uri="{BB962C8B-B14F-4D97-AF65-F5344CB8AC3E}">
        <p14:creationId xmlns:p14="http://schemas.microsoft.com/office/powerpoint/2010/main" val="3808929421"/>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305</a:t>
            </a:fld>
            <a:endParaRPr lang="en-US"/>
          </a:p>
        </p:txBody>
      </p:sp>
    </p:spTree>
    <p:extLst>
      <p:ext uri="{BB962C8B-B14F-4D97-AF65-F5344CB8AC3E}">
        <p14:creationId xmlns:p14="http://schemas.microsoft.com/office/powerpoint/2010/main" val="26320734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a:t>
            </a:fld>
            <a:endParaRPr lang="en-US"/>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306</a:t>
            </a:fld>
            <a:endParaRPr lang="en-US"/>
          </a:p>
        </p:txBody>
      </p:sp>
    </p:spTree>
    <p:extLst>
      <p:ext uri="{BB962C8B-B14F-4D97-AF65-F5344CB8AC3E}">
        <p14:creationId xmlns:p14="http://schemas.microsoft.com/office/powerpoint/2010/main" val="3163410519"/>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307</a:t>
            </a:fld>
            <a:endParaRPr lang="en-US"/>
          </a:p>
        </p:txBody>
      </p:sp>
    </p:spTree>
    <p:extLst>
      <p:ext uri="{BB962C8B-B14F-4D97-AF65-F5344CB8AC3E}">
        <p14:creationId xmlns:p14="http://schemas.microsoft.com/office/powerpoint/2010/main" val="1237990030"/>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308</a:t>
            </a:fld>
            <a:endParaRPr lang="en-US"/>
          </a:p>
        </p:txBody>
      </p:sp>
    </p:spTree>
    <p:extLst>
      <p:ext uri="{BB962C8B-B14F-4D97-AF65-F5344CB8AC3E}">
        <p14:creationId xmlns:p14="http://schemas.microsoft.com/office/powerpoint/2010/main" val="258189237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309</a:t>
            </a:fld>
            <a:endParaRPr lang="en-US"/>
          </a:p>
        </p:txBody>
      </p:sp>
    </p:spTree>
    <p:extLst>
      <p:ext uri="{BB962C8B-B14F-4D97-AF65-F5344CB8AC3E}">
        <p14:creationId xmlns:p14="http://schemas.microsoft.com/office/powerpoint/2010/main" val="184722198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310</a:t>
            </a:fld>
            <a:endParaRPr lang="en-US"/>
          </a:p>
        </p:txBody>
      </p:sp>
    </p:spTree>
    <p:extLst>
      <p:ext uri="{BB962C8B-B14F-4D97-AF65-F5344CB8AC3E}">
        <p14:creationId xmlns:p14="http://schemas.microsoft.com/office/powerpoint/2010/main" val="15052905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311</a:t>
            </a:fld>
            <a:endParaRPr lang="en-US"/>
          </a:p>
        </p:txBody>
      </p:sp>
    </p:spTree>
    <p:extLst>
      <p:ext uri="{BB962C8B-B14F-4D97-AF65-F5344CB8AC3E}">
        <p14:creationId xmlns:p14="http://schemas.microsoft.com/office/powerpoint/2010/main" val="1656341411"/>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312</a:t>
            </a:fld>
            <a:endParaRPr lang="en-US"/>
          </a:p>
        </p:txBody>
      </p:sp>
    </p:spTree>
    <p:extLst>
      <p:ext uri="{BB962C8B-B14F-4D97-AF65-F5344CB8AC3E}">
        <p14:creationId xmlns:p14="http://schemas.microsoft.com/office/powerpoint/2010/main" val="241833495"/>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315</a:t>
            </a:fld>
            <a:endParaRPr lang="en-US"/>
          </a:p>
        </p:txBody>
      </p:sp>
    </p:spTree>
    <p:extLst>
      <p:ext uri="{BB962C8B-B14F-4D97-AF65-F5344CB8AC3E}">
        <p14:creationId xmlns:p14="http://schemas.microsoft.com/office/powerpoint/2010/main" val="289930379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316</a:t>
            </a:fld>
            <a:endParaRPr lang="en-US"/>
          </a:p>
        </p:txBody>
      </p:sp>
    </p:spTree>
    <p:extLst>
      <p:ext uri="{BB962C8B-B14F-4D97-AF65-F5344CB8AC3E}">
        <p14:creationId xmlns:p14="http://schemas.microsoft.com/office/powerpoint/2010/main" val="14362697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317</a:t>
            </a:fld>
            <a:endParaRPr lang="en-US"/>
          </a:p>
        </p:txBody>
      </p:sp>
    </p:spTree>
    <p:extLst>
      <p:ext uri="{BB962C8B-B14F-4D97-AF65-F5344CB8AC3E}">
        <p14:creationId xmlns:p14="http://schemas.microsoft.com/office/powerpoint/2010/main" val="15604536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a:t>
            </a:fld>
            <a:endParaRPr lang="en-US"/>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318</a:t>
            </a:fld>
            <a:endParaRPr lang="en-US"/>
          </a:p>
        </p:txBody>
      </p:sp>
    </p:spTree>
    <p:extLst>
      <p:ext uri="{BB962C8B-B14F-4D97-AF65-F5344CB8AC3E}">
        <p14:creationId xmlns:p14="http://schemas.microsoft.com/office/powerpoint/2010/main" val="156248847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319</a:t>
            </a:fld>
            <a:endParaRPr lang="en-US"/>
          </a:p>
        </p:txBody>
      </p:sp>
    </p:spTree>
    <p:extLst>
      <p:ext uri="{BB962C8B-B14F-4D97-AF65-F5344CB8AC3E}">
        <p14:creationId xmlns:p14="http://schemas.microsoft.com/office/powerpoint/2010/main" val="3560327261"/>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320</a:t>
            </a:fld>
            <a:endParaRPr lang="en-US"/>
          </a:p>
        </p:txBody>
      </p:sp>
    </p:spTree>
    <p:extLst>
      <p:ext uri="{BB962C8B-B14F-4D97-AF65-F5344CB8AC3E}">
        <p14:creationId xmlns:p14="http://schemas.microsoft.com/office/powerpoint/2010/main" val="428112909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321</a:t>
            </a:fld>
            <a:endParaRPr lang="en-US"/>
          </a:p>
        </p:txBody>
      </p:sp>
    </p:spTree>
    <p:extLst>
      <p:ext uri="{BB962C8B-B14F-4D97-AF65-F5344CB8AC3E}">
        <p14:creationId xmlns:p14="http://schemas.microsoft.com/office/powerpoint/2010/main" val="256360766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322</a:t>
            </a:fld>
            <a:endParaRPr lang="en-US"/>
          </a:p>
        </p:txBody>
      </p:sp>
    </p:spTree>
    <p:extLst>
      <p:ext uri="{BB962C8B-B14F-4D97-AF65-F5344CB8AC3E}">
        <p14:creationId xmlns:p14="http://schemas.microsoft.com/office/powerpoint/2010/main" val="2487020762"/>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323</a:t>
            </a:fld>
            <a:endParaRPr lang="en-US"/>
          </a:p>
        </p:txBody>
      </p:sp>
    </p:spTree>
    <p:extLst>
      <p:ext uri="{BB962C8B-B14F-4D97-AF65-F5344CB8AC3E}">
        <p14:creationId xmlns:p14="http://schemas.microsoft.com/office/powerpoint/2010/main" val="467026897"/>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324</a:t>
            </a:fld>
            <a:endParaRPr lang="en-US"/>
          </a:p>
        </p:txBody>
      </p:sp>
    </p:spTree>
    <p:extLst>
      <p:ext uri="{BB962C8B-B14F-4D97-AF65-F5344CB8AC3E}">
        <p14:creationId xmlns:p14="http://schemas.microsoft.com/office/powerpoint/2010/main" val="1575702479"/>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325</a:t>
            </a:fld>
            <a:endParaRPr lang="en-US"/>
          </a:p>
        </p:txBody>
      </p:sp>
    </p:spTree>
    <p:extLst>
      <p:ext uri="{BB962C8B-B14F-4D97-AF65-F5344CB8AC3E}">
        <p14:creationId xmlns:p14="http://schemas.microsoft.com/office/powerpoint/2010/main" val="199141509"/>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326</a:t>
            </a:fld>
            <a:endParaRPr lang="en-US"/>
          </a:p>
        </p:txBody>
      </p:sp>
    </p:spTree>
    <p:extLst>
      <p:ext uri="{BB962C8B-B14F-4D97-AF65-F5344CB8AC3E}">
        <p14:creationId xmlns:p14="http://schemas.microsoft.com/office/powerpoint/2010/main" val="307575893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327</a:t>
            </a:fld>
            <a:endParaRPr lang="en-US"/>
          </a:p>
        </p:txBody>
      </p:sp>
    </p:spTree>
    <p:extLst>
      <p:ext uri="{BB962C8B-B14F-4D97-AF65-F5344CB8AC3E}">
        <p14:creationId xmlns:p14="http://schemas.microsoft.com/office/powerpoint/2010/main" val="37643545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16</a:t>
            </a:fld>
            <a:endParaRPr lang="en-US"/>
          </a:p>
        </p:txBody>
      </p:sp>
    </p:spTree>
    <p:extLst>
      <p:ext uri="{BB962C8B-B14F-4D97-AF65-F5344CB8AC3E}">
        <p14:creationId xmlns:p14="http://schemas.microsoft.com/office/powerpoint/2010/main" val="18265529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a:t>
            </a:fld>
            <a:endParaRPr lang="en-US"/>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328</a:t>
            </a:fld>
            <a:endParaRPr lang="en-US"/>
          </a:p>
        </p:txBody>
      </p:sp>
    </p:spTree>
    <p:extLst>
      <p:ext uri="{BB962C8B-B14F-4D97-AF65-F5344CB8AC3E}">
        <p14:creationId xmlns:p14="http://schemas.microsoft.com/office/powerpoint/2010/main" val="284552833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329</a:t>
            </a:fld>
            <a:endParaRPr lang="en-US"/>
          </a:p>
        </p:txBody>
      </p:sp>
    </p:spTree>
    <p:extLst>
      <p:ext uri="{BB962C8B-B14F-4D97-AF65-F5344CB8AC3E}">
        <p14:creationId xmlns:p14="http://schemas.microsoft.com/office/powerpoint/2010/main" val="343171036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330</a:t>
            </a:fld>
            <a:endParaRPr lang="en-US"/>
          </a:p>
        </p:txBody>
      </p:sp>
    </p:spTree>
    <p:extLst>
      <p:ext uri="{BB962C8B-B14F-4D97-AF65-F5344CB8AC3E}">
        <p14:creationId xmlns:p14="http://schemas.microsoft.com/office/powerpoint/2010/main" val="308859368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331</a:t>
            </a:fld>
            <a:endParaRPr lang="en-US"/>
          </a:p>
        </p:txBody>
      </p:sp>
    </p:spTree>
    <p:extLst>
      <p:ext uri="{BB962C8B-B14F-4D97-AF65-F5344CB8AC3E}">
        <p14:creationId xmlns:p14="http://schemas.microsoft.com/office/powerpoint/2010/main" val="2617714779"/>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332</a:t>
            </a:fld>
            <a:endParaRPr lang="en-US"/>
          </a:p>
        </p:txBody>
      </p:sp>
    </p:spTree>
    <p:extLst>
      <p:ext uri="{BB962C8B-B14F-4D97-AF65-F5344CB8AC3E}">
        <p14:creationId xmlns:p14="http://schemas.microsoft.com/office/powerpoint/2010/main" val="140694608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333</a:t>
            </a:fld>
            <a:endParaRPr lang="en-US"/>
          </a:p>
        </p:txBody>
      </p:sp>
    </p:spTree>
    <p:extLst>
      <p:ext uri="{BB962C8B-B14F-4D97-AF65-F5344CB8AC3E}">
        <p14:creationId xmlns:p14="http://schemas.microsoft.com/office/powerpoint/2010/main" val="2207765604"/>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334</a:t>
            </a:fld>
            <a:endParaRPr lang="en-US"/>
          </a:p>
        </p:txBody>
      </p:sp>
    </p:spTree>
    <p:extLst>
      <p:ext uri="{BB962C8B-B14F-4D97-AF65-F5344CB8AC3E}">
        <p14:creationId xmlns:p14="http://schemas.microsoft.com/office/powerpoint/2010/main" val="349762364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335</a:t>
            </a:fld>
            <a:endParaRPr lang="en-US"/>
          </a:p>
        </p:txBody>
      </p:sp>
    </p:spTree>
    <p:extLst>
      <p:ext uri="{BB962C8B-B14F-4D97-AF65-F5344CB8AC3E}">
        <p14:creationId xmlns:p14="http://schemas.microsoft.com/office/powerpoint/2010/main" val="337197662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336</a:t>
            </a:fld>
            <a:endParaRPr lang="en-US"/>
          </a:p>
        </p:txBody>
      </p:sp>
    </p:spTree>
    <p:extLst>
      <p:ext uri="{BB962C8B-B14F-4D97-AF65-F5344CB8AC3E}">
        <p14:creationId xmlns:p14="http://schemas.microsoft.com/office/powerpoint/2010/main" val="334326972"/>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337</a:t>
            </a:fld>
            <a:endParaRPr lang="en-US"/>
          </a:p>
        </p:txBody>
      </p:sp>
    </p:spTree>
    <p:extLst>
      <p:ext uri="{BB962C8B-B14F-4D97-AF65-F5344CB8AC3E}">
        <p14:creationId xmlns:p14="http://schemas.microsoft.com/office/powerpoint/2010/main" val="376171532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a:t>
            </a:fld>
            <a:endParaRPr lang="en-US"/>
          </a:p>
        </p:txBody>
      </p:sp>
    </p:spTree>
    <p:extLst>
      <p:ext uri="{BB962C8B-B14F-4D97-AF65-F5344CB8AC3E}">
        <p14:creationId xmlns:p14="http://schemas.microsoft.com/office/powerpoint/2010/main" val="3248365425"/>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338</a:t>
            </a:fld>
            <a:endParaRPr lang="en-US"/>
          </a:p>
        </p:txBody>
      </p:sp>
    </p:spTree>
    <p:extLst>
      <p:ext uri="{BB962C8B-B14F-4D97-AF65-F5344CB8AC3E}">
        <p14:creationId xmlns:p14="http://schemas.microsoft.com/office/powerpoint/2010/main" val="2256124657"/>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339</a:t>
            </a:fld>
            <a:endParaRPr lang="en-US"/>
          </a:p>
        </p:txBody>
      </p:sp>
    </p:spTree>
    <p:extLst>
      <p:ext uri="{BB962C8B-B14F-4D97-AF65-F5344CB8AC3E}">
        <p14:creationId xmlns:p14="http://schemas.microsoft.com/office/powerpoint/2010/main" val="4117349194"/>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340</a:t>
            </a:fld>
            <a:endParaRPr lang="en-US"/>
          </a:p>
        </p:txBody>
      </p:sp>
    </p:spTree>
    <p:extLst>
      <p:ext uri="{BB962C8B-B14F-4D97-AF65-F5344CB8AC3E}">
        <p14:creationId xmlns:p14="http://schemas.microsoft.com/office/powerpoint/2010/main" val="757697441"/>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341</a:t>
            </a:fld>
            <a:endParaRPr lang="en-US"/>
          </a:p>
        </p:txBody>
      </p:sp>
    </p:spTree>
    <p:extLst>
      <p:ext uri="{BB962C8B-B14F-4D97-AF65-F5344CB8AC3E}">
        <p14:creationId xmlns:p14="http://schemas.microsoft.com/office/powerpoint/2010/main" val="123629810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342</a:t>
            </a:fld>
            <a:endParaRPr lang="en-US"/>
          </a:p>
        </p:txBody>
      </p:sp>
    </p:spTree>
    <p:extLst>
      <p:ext uri="{BB962C8B-B14F-4D97-AF65-F5344CB8AC3E}">
        <p14:creationId xmlns:p14="http://schemas.microsoft.com/office/powerpoint/2010/main" val="895039593"/>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343</a:t>
            </a:fld>
            <a:endParaRPr lang="en-US"/>
          </a:p>
        </p:txBody>
      </p:sp>
    </p:spTree>
    <p:extLst>
      <p:ext uri="{BB962C8B-B14F-4D97-AF65-F5344CB8AC3E}">
        <p14:creationId xmlns:p14="http://schemas.microsoft.com/office/powerpoint/2010/main" val="2439526835"/>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344</a:t>
            </a:fld>
            <a:endParaRPr lang="en-US"/>
          </a:p>
        </p:txBody>
      </p:sp>
    </p:spTree>
    <p:extLst>
      <p:ext uri="{BB962C8B-B14F-4D97-AF65-F5344CB8AC3E}">
        <p14:creationId xmlns:p14="http://schemas.microsoft.com/office/powerpoint/2010/main" val="345640084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345</a:t>
            </a:fld>
            <a:endParaRPr lang="en-US"/>
          </a:p>
        </p:txBody>
      </p:sp>
    </p:spTree>
    <p:extLst>
      <p:ext uri="{BB962C8B-B14F-4D97-AF65-F5344CB8AC3E}">
        <p14:creationId xmlns:p14="http://schemas.microsoft.com/office/powerpoint/2010/main" val="297134408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346</a:t>
            </a:fld>
            <a:endParaRPr lang="en-US"/>
          </a:p>
        </p:txBody>
      </p:sp>
    </p:spTree>
    <p:extLst>
      <p:ext uri="{BB962C8B-B14F-4D97-AF65-F5344CB8AC3E}">
        <p14:creationId xmlns:p14="http://schemas.microsoft.com/office/powerpoint/2010/main" val="2673340360"/>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347</a:t>
            </a:fld>
            <a:endParaRPr lang="en-US"/>
          </a:p>
        </p:txBody>
      </p:sp>
    </p:spTree>
    <p:extLst>
      <p:ext uri="{BB962C8B-B14F-4D97-AF65-F5344CB8AC3E}">
        <p14:creationId xmlns:p14="http://schemas.microsoft.com/office/powerpoint/2010/main" val="6843479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a:t>
            </a:fld>
            <a:endParaRPr lang="en-US"/>
          </a:p>
        </p:txBody>
      </p:sp>
    </p:spTree>
    <p:extLst>
      <p:ext uri="{BB962C8B-B14F-4D97-AF65-F5344CB8AC3E}">
        <p14:creationId xmlns:p14="http://schemas.microsoft.com/office/powerpoint/2010/main" val="3998989276"/>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348</a:t>
            </a:fld>
            <a:endParaRPr lang="en-US"/>
          </a:p>
        </p:txBody>
      </p:sp>
    </p:spTree>
    <p:extLst>
      <p:ext uri="{BB962C8B-B14F-4D97-AF65-F5344CB8AC3E}">
        <p14:creationId xmlns:p14="http://schemas.microsoft.com/office/powerpoint/2010/main" val="209495174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349</a:t>
            </a:fld>
            <a:endParaRPr lang="en-US"/>
          </a:p>
        </p:txBody>
      </p:sp>
    </p:spTree>
    <p:extLst>
      <p:ext uri="{BB962C8B-B14F-4D97-AF65-F5344CB8AC3E}">
        <p14:creationId xmlns:p14="http://schemas.microsoft.com/office/powerpoint/2010/main" val="67211459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350</a:t>
            </a:fld>
            <a:endParaRPr lang="en-US"/>
          </a:p>
        </p:txBody>
      </p:sp>
    </p:spTree>
    <p:extLst>
      <p:ext uri="{BB962C8B-B14F-4D97-AF65-F5344CB8AC3E}">
        <p14:creationId xmlns:p14="http://schemas.microsoft.com/office/powerpoint/2010/main" val="366240147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351</a:t>
            </a:fld>
            <a:endParaRPr lang="en-US"/>
          </a:p>
        </p:txBody>
      </p:sp>
    </p:spTree>
    <p:extLst>
      <p:ext uri="{BB962C8B-B14F-4D97-AF65-F5344CB8AC3E}">
        <p14:creationId xmlns:p14="http://schemas.microsoft.com/office/powerpoint/2010/main" val="172985083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352</a:t>
            </a:fld>
            <a:endParaRPr lang="en-US"/>
          </a:p>
        </p:txBody>
      </p:sp>
    </p:spTree>
    <p:extLst>
      <p:ext uri="{BB962C8B-B14F-4D97-AF65-F5344CB8AC3E}">
        <p14:creationId xmlns:p14="http://schemas.microsoft.com/office/powerpoint/2010/main" val="3958494230"/>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353</a:t>
            </a:fld>
            <a:endParaRPr lang="en-US"/>
          </a:p>
        </p:txBody>
      </p:sp>
    </p:spTree>
    <p:extLst>
      <p:ext uri="{BB962C8B-B14F-4D97-AF65-F5344CB8AC3E}">
        <p14:creationId xmlns:p14="http://schemas.microsoft.com/office/powerpoint/2010/main" val="4258606378"/>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354</a:t>
            </a:fld>
            <a:endParaRPr lang="en-US"/>
          </a:p>
        </p:txBody>
      </p:sp>
    </p:spTree>
    <p:extLst>
      <p:ext uri="{BB962C8B-B14F-4D97-AF65-F5344CB8AC3E}">
        <p14:creationId xmlns:p14="http://schemas.microsoft.com/office/powerpoint/2010/main" val="389925699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357</a:t>
            </a:fld>
            <a:endParaRPr lang="en-US"/>
          </a:p>
        </p:txBody>
      </p:sp>
    </p:spTree>
    <p:extLst>
      <p:ext uri="{BB962C8B-B14F-4D97-AF65-F5344CB8AC3E}">
        <p14:creationId xmlns:p14="http://schemas.microsoft.com/office/powerpoint/2010/main" val="4137948962"/>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358</a:t>
            </a:fld>
            <a:endParaRPr lang="en-US"/>
          </a:p>
        </p:txBody>
      </p:sp>
    </p:spTree>
    <p:extLst>
      <p:ext uri="{BB962C8B-B14F-4D97-AF65-F5344CB8AC3E}">
        <p14:creationId xmlns:p14="http://schemas.microsoft.com/office/powerpoint/2010/main" val="131756121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359</a:t>
            </a:fld>
            <a:endParaRPr lang="en-US"/>
          </a:p>
        </p:txBody>
      </p:sp>
    </p:spTree>
    <p:extLst>
      <p:ext uri="{BB962C8B-B14F-4D97-AF65-F5344CB8AC3E}">
        <p14:creationId xmlns:p14="http://schemas.microsoft.com/office/powerpoint/2010/main" val="1864405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a:t>
            </a:fld>
            <a:endParaRPr lang="en-US"/>
          </a:p>
        </p:txBody>
      </p:sp>
    </p:spTree>
    <p:extLst>
      <p:ext uri="{BB962C8B-B14F-4D97-AF65-F5344CB8AC3E}">
        <p14:creationId xmlns:p14="http://schemas.microsoft.com/office/powerpoint/2010/main" val="4282258037"/>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360</a:t>
            </a:fld>
            <a:endParaRPr lang="en-US"/>
          </a:p>
        </p:txBody>
      </p:sp>
    </p:spTree>
    <p:extLst>
      <p:ext uri="{BB962C8B-B14F-4D97-AF65-F5344CB8AC3E}">
        <p14:creationId xmlns:p14="http://schemas.microsoft.com/office/powerpoint/2010/main" val="1919008128"/>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361</a:t>
            </a:fld>
            <a:endParaRPr lang="en-US"/>
          </a:p>
        </p:txBody>
      </p:sp>
    </p:spTree>
    <p:extLst>
      <p:ext uri="{BB962C8B-B14F-4D97-AF65-F5344CB8AC3E}">
        <p14:creationId xmlns:p14="http://schemas.microsoft.com/office/powerpoint/2010/main" val="6109582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362</a:t>
            </a:fld>
            <a:endParaRPr lang="en-US"/>
          </a:p>
        </p:txBody>
      </p:sp>
    </p:spTree>
    <p:extLst>
      <p:ext uri="{BB962C8B-B14F-4D97-AF65-F5344CB8AC3E}">
        <p14:creationId xmlns:p14="http://schemas.microsoft.com/office/powerpoint/2010/main" val="307551518"/>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363</a:t>
            </a:fld>
            <a:endParaRPr lang="en-US"/>
          </a:p>
        </p:txBody>
      </p:sp>
    </p:spTree>
    <p:extLst>
      <p:ext uri="{BB962C8B-B14F-4D97-AF65-F5344CB8AC3E}">
        <p14:creationId xmlns:p14="http://schemas.microsoft.com/office/powerpoint/2010/main" val="386044437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364</a:t>
            </a:fld>
            <a:endParaRPr lang="en-US"/>
          </a:p>
        </p:txBody>
      </p:sp>
    </p:spTree>
    <p:extLst>
      <p:ext uri="{BB962C8B-B14F-4D97-AF65-F5344CB8AC3E}">
        <p14:creationId xmlns:p14="http://schemas.microsoft.com/office/powerpoint/2010/main" val="231604319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365</a:t>
            </a:fld>
            <a:endParaRPr lang="en-US"/>
          </a:p>
        </p:txBody>
      </p:sp>
    </p:spTree>
    <p:extLst>
      <p:ext uri="{BB962C8B-B14F-4D97-AF65-F5344CB8AC3E}">
        <p14:creationId xmlns:p14="http://schemas.microsoft.com/office/powerpoint/2010/main" val="112058775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366</a:t>
            </a:fld>
            <a:endParaRPr lang="en-US"/>
          </a:p>
        </p:txBody>
      </p:sp>
    </p:spTree>
    <p:extLst>
      <p:ext uri="{BB962C8B-B14F-4D97-AF65-F5344CB8AC3E}">
        <p14:creationId xmlns:p14="http://schemas.microsoft.com/office/powerpoint/2010/main" val="519907529"/>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367</a:t>
            </a:fld>
            <a:endParaRPr lang="en-US"/>
          </a:p>
        </p:txBody>
      </p:sp>
    </p:spTree>
    <p:extLst>
      <p:ext uri="{BB962C8B-B14F-4D97-AF65-F5344CB8AC3E}">
        <p14:creationId xmlns:p14="http://schemas.microsoft.com/office/powerpoint/2010/main" val="170975329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368</a:t>
            </a:fld>
            <a:endParaRPr lang="en-US"/>
          </a:p>
        </p:txBody>
      </p:sp>
    </p:spTree>
    <p:extLst>
      <p:ext uri="{BB962C8B-B14F-4D97-AF65-F5344CB8AC3E}">
        <p14:creationId xmlns:p14="http://schemas.microsoft.com/office/powerpoint/2010/main" val="3766498070"/>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369</a:t>
            </a:fld>
            <a:endParaRPr lang="en-US"/>
          </a:p>
        </p:txBody>
      </p:sp>
    </p:spTree>
    <p:extLst>
      <p:ext uri="{BB962C8B-B14F-4D97-AF65-F5344CB8AC3E}">
        <p14:creationId xmlns:p14="http://schemas.microsoft.com/office/powerpoint/2010/main" val="3817562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a:t>
            </a:fld>
            <a:endParaRPr lang="en-US"/>
          </a:p>
        </p:txBody>
      </p:sp>
    </p:spTree>
    <p:extLst>
      <p:ext uri="{BB962C8B-B14F-4D97-AF65-F5344CB8AC3E}">
        <p14:creationId xmlns:p14="http://schemas.microsoft.com/office/powerpoint/2010/main" val="996314467"/>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370</a:t>
            </a:fld>
            <a:endParaRPr lang="en-US"/>
          </a:p>
        </p:txBody>
      </p:sp>
    </p:spTree>
    <p:extLst>
      <p:ext uri="{BB962C8B-B14F-4D97-AF65-F5344CB8AC3E}">
        <p14:creationId xmlns:p14="http://schemas.microsoft.com/office/powerpoint/2010/main" val="1429228135"/>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371</a:t>
            </a:fld>
            <a:endParaRPr lang="en-US"/>
          </a:p>
        </p:txBody>
      </p:sp>
    </p:spTree>
    <p:extLst>
      <p:ext uri="{BB962C8B-B14F-4D97-AF65-F5344CB8AC3E}">
        <p14:creationId xmlns:p14="http://schemas.microsoft.com/office/powerpoint/2010/main" val="125265628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372</a:t>
            </a:fld>
            <a:endParaRPr lang="en-US"/>
          </a:p>
        </p:txBody>
      </p:sp>
    </p:spTree>
    <p:extLst>
      <p:ext uri="{BB962C8B-B14F-4D97-AF65-F5344CB8AC3E}">
        <p14:creationId xmlns:p14="http://schemas.microsoft.com/office/powerpoint/2010/main" val="271331591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373</a:t>
            </a:fld>
            <a:endParaRPr lang="en-US"/>
          </a:p>
        </p:txBody>
      </p:sp>
    </p:spTree>
    <p:extLst>
      <p:ext uri="{BB962C8B-B14F-4D97-AF65-F5344CB8AC3E}">
        <p14:creationId xmlns:p14="http://schemas.microsoft.com/office/powerpoint/2010/main" val="4162877927"/>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374</a:t>
            </a:fld>
            <a:endParaRPr lang="en-US"/>
          </a:p>
        </p:txBody>
      </p:sp>
    </p:spTree>
    <p:extLst>
      <p:ext uri="{BB962C8B-B14F-4D97-AF65-F5344CB8AC3E}">
        <p14:creationId xmlns:p14="http://schemas.microsoft.com/office/powerpoint/2010/main" val="1493158892"/>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375</a:t>
            </a:fld>
            <a:endParaRPr lang="en-US"/>
          </a:p>
        </p:txBody>
      </p:sp>
    </p:spTree>
    <p:extLst>
      <p:ext uri="{BB962C8B-B14F-4D97-AF65-F5344CB8AC3E}">
        <p14:creationId xmlns:p14="http://schemas.microsoft.com/office/powerpoint/2010/main" val="283516452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376</a:t>
            </a:fld>
            <a:endParaRPr lang="en-US"/>
          </a:p>
        </p:txBody>
      </p:sp>
    </p:spTree>
    <p:extLst>
      <p:ext uri="{BB962C8B-B14F-4D97-AF65-F5344CB8AC3E}">
        <p14:creationId xmlns:p14="http://schemas.microsoft.com/office/powerpoint/2010/main" val="55247036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377</a:t>
            </a:fld>
            <a:endParaRPr lang="en-US"/>
          </a:p>
        </p:txBody>
      </p:sp>
    </p:spTree>
    <p:extLst>
      <p:ext uri="{BB962C8B-B14F-4D97-AF65-F5344CB8AC3E}">
        <p14:creationId xmlns:p14="http://schemas.microsoft.com/office/powerpoint/2010/main" val="2562670956"/>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378</a:t>
            </a:fld>
            <a:endParaRPr lang="en-US"/>
          </a:p>
        </p:txBody>
      </p:sp>
    </p:spTree>
    <p:extLst>
      <p:ext uri="{BB962C8B-B14F-4D97-AF65-F5344CB8AC3E}">
        <p14:creationId xmlns:p14="http://schemas.microsoft.com/office/powerpoint/2010/main" val="1343868630"/>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379</a:t>
            </a:fld>
            <a:endParaRPr lang="en-US"/>
          </a:p>
        </p:txBody>
      </p:sp>
    </p:spTree>
    <p:extLst>
      <p:ext uri="{BB962C8B-B14F-4D97-AF65-F5344CB8AC3E}">
        <p14:creationId xmlns:p14="http://schemas.microsoft.com/office/powerpoint/2010/main" val="4716349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a:t>
            </a:fld>
            <a:endParaRPr lang="en-US"/>
          </a:p>
        </p:txBody>
      </p:sp>
    </p:spTree>
    <p:extLst>
      <p:ext uri="{BB962C8B-B14F-4D97-AF65-F5344CB8AC3E}">
        <p14:creationId xmlns:p14="http://schemas.microsoft.com/office/powerpoint/2010/main" val="2708477556"/>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380</a:t>
            </a:fld>
            <a:endParaRPr lang="en-US"/>
          </a:p>
        </p:txBody>
      </p:sp>
    </p:spTree>
    <p:extLst>
      <p:ext uri="{BB962C8B-B14F-4D97-AF65-F5344CB8AC3E}">
        <p14:creationId xmlns:p14="http://schemas.microsoft.com/office/powerpoint/2010/main" val="710492861"/>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381</a:t>
            </a:fld>
            <a:endParaRPr lang="en-US"/>
          </a:p>
        </p:txBody>
      </p:sp>
    </p:spTree>
    <p:extLst>
      <p:ext uri="{BB962C8B-B14F-4D97-AF65-F5344CB8AC3E}">
        <p14:creationId xmlns:p14="http://schemas.microsoft.com/office/powerpoint/2010/main" val="2064519305"/>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382</a:t>
            </a:fld>
            <a:endParaRPr lang="en-US"/>
          </a:p>
        </p:txBody>
      </p:sp>
    </p:spTree>
    <p:extLst>
      <p:ext uri="{BB962C8B-B14F-4D97-AF65-F5344CB8AC3E}">
        <p14:creationId xmlns:p14="http://schemas.microsoft.com/office/powerpoint/2010/main" val="2750511190"/>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383</a:t>
            </a:fld>
            <a:endParaRPr lang="en-US"/>
          </a:p>
        </p:txBody>
      </p:sp>
    </p:spTree>
    <p:extLst>
      <p:ext uri="{BB962C8B-B14F-4D97-AF65-F5344CB8AC3E}">
        <p14:creationId xmlns:p14="http://schemas.microsoft.com/office/powerpoint/2010/main" val="2225821789"/>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384</a:t>
            </a:fld>
            <a:endParaRPr lang="en-US"/>
          </a:p>
        </p:txBody>
      </p:sp>
    </p:spTree>
    <p:extLst>
      <p:ext uri="{BB962C8B-B14F-4D97-AF65-F5344CB8AC3E}">
        <p14:creationId xmlns:p14="http://schemas.microsoft.com/office/powerpoint/2010/main" val="4126096987"/>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385</a:t>
            </a:fld>
            <a:endParaRPr lang="en-US"/>
          </a:p>
        </p:txBody>
      </p:sp>
    </p:spTree>
    <p:extLst>
      <p:ext uri="{BB962C8B-B14F-4D97-AF65-F5344CB8AC3E}">
        <p14:creationId xmlns:p14="http://schemas.microsoft.com/office/powerpoint/2010/main" val="2075130"/>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386</a:t>
            </a:fld>
            <a:endParaRPr lang="en-US"/>
          </a:p>
        </p:txBody>
      </p:sp>
    </p:spTree>
    <p:extLst>
      <p:ext uri="{BB962C8B-B14F-4D97-AF65-F5344CB8AC3E}">
        <p14:creationId xmlns:p14="http://schemas.microsoft.com/office/powerpoint/2010/main" val="3507848531"/>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387</a:t>
            </a:fld>
            <a:endParaRPr lang="en-US"/>
          </a:p>
        </p:txBody>
      </p:sp>
    </p:spTree>
    <p:extLst>
      <p:ext uri="{BB962C8B-B14F-4D97-AF65-F5344CB8AC3E}">
        <p14:creationId xmlns:p14="http://schemas.microsoft.com/office/powerpoint/2010/main" val="3613242136"/>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388</a:t>
            </a:fld>
            <a:endParaRPr lang="en-US"/>
          </a:p>
        </p:txBody>
      </p:sp>
    </p:spTree>
    <p:extLst>
      <p:ext uri="{BB962C8B-B14F-4D97-AF65-F5344CB8AC3E}">
        <p14:creationId xmlns:p14="http://schemas.microsoft.com/office/powerpoint/2010/main" val="782490891"/>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389</a:t>
            </a:fld>
            <a:endParaRPr lang="en-US"/>
          </a:p>
        </p:txBody>
      </p:sp>
    </p:spTree>
    <p:extLst>
      <p:ext uri="{BB962C8B-B14F-4D97-AF65-F5344CB8AC3E}">
        <p14:creationId xmlns:p14="http://schemas.microsoft.com/office/powerpoint/2010/main" val="38817873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a:t>
            </a:fld>
            <a:endParaRPr lang="en-US"/>
          </a:p>
        </p:txBody>
      </p:sp>
    </p:spTree>
    <p:extLst>
      <p:ext uri="{BB962C8B-B14F-4D97-AF65-F5344CB8AC3E}">
        <p14:creationId xmlns:p14="http://schemas.microsoft.com/office/powerpoint/2010/main" val="2778903280"/>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390</a:t>
            </a:fld>
            <a:endParaRPr lang="en-US"/>
          </a:p>
        </p:txBody>
      </p:sp>
    </p:spTree>
    <p:extLst>
      <p:ext uri="{BB962C8B-B14F-4D97-AF65-F5344CB8AC3E}">
        <p14:creationId xmlns:p14="http://schemas.microsoft.com/office/powerpoint/2010/main" val="2072316322"/>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391</a:t>
            </a:fld>
            <a:endParaRPr lang="en-US"/>
          </a:p>
        </p:txBody>
      </p:sp>
    </p:spTree>
    <p:extLst>
      <p:ext uri="{BB962C8B-B14F-4D97-AF65-F5344CB8AC3E}">
        <p14:creationId xmlns:p14="http://schemas.microsoft.com/office/powerpoint/2010/main" val="9778144"/>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392</a:t>
            </a:fld>
            <a:endParaRPr lang="en-US"/>
          </a:p>
        </p:txBody>
      </p:sp>
    </p:spTree>
    <p:extLst>
      <p:ext uri="{BB962C8B-B14F-4D97-AF65-F5344CB8AC3E}">
        <p14:creationId xmlns:p14="http://schemas.microsoft.com/office/powerpoint/2010/main" val="2757824192"/>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393</a:t>
            </a:fld>
            <a:endParaRPr lang="en-US"/>
          </a:p>
        </p:txBody>
      </p:sp>
    </p:spTree>
    <p:extLst>
      <p:ext uri="{BB962C8B-B14F-4D97-AF65-F5344CB8AC3E}">
        <p14:creationId xmlns:p14="http://schemas.microsoft.com/office/powerpoint/2010/main" val="1955390812"/>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396</a:t>
            </a:fld>
            <a:endParaRPr lang="en-US"/>
          </a:p>
        </p:txBody>
      </p:sp>
    </p:spTree>
    <p:extLst>
      <p:ext uri="{BB962C8B-B14F-4D97-AF65-F5344CB8AC3E}">
        <p14:creationId xmlns:p14="http://schemas.microsoft.com/office/powerpoint/2010/main" val="123599404"/>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397</a:t>
            </a:fld>
            <a:endParaRPr lang="en-US"/>
          </a:p>
        </p:txBody>
      </p:sp>
    </p:spTree>
    <p:extLst>
      <p:ext uri="{BB962C8B-B14F-4D97-AF65-F5344CB8AC3E}">
        <p14:creationId xmlns:p14="http://schemas.microsoft.com/office/powerpoint/2010/main" val="3826417678"/>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398</a:t>
            </a:fld>
            <a:endParaRPr lang="en-US"/>
          </a:p>
        </p:txBody>
      </p:sp>
    </p:spTree>
    <p:extLst>
      <p:ext uri="{BB962C8B-B14F-4D97-AF65-F5344CB8AC3E}">
        <p14:creationId xmlns:p14="http://schemas.microsoft.com/office/powerpoint/2010/main" val="3119547346"/>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399</a:t>
            </a:fld>
            <a:endParaRPr lang="en-US"/>
          </a:p>
        </p:txBody>
      </p:sp>
    </p:spTree>
    <p:extLst>
      <p:ext uri="{BB962C8B-B14F-4D97-AF65-F5344CB8AC3E}">
        <p14:creationId xmlns:p14="http://schemas.microsoft.com/office/powerpoint/2010/main" val="3275400666"/>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400</a:t>
            </a:fld>
            <a:endParaRPr lang="en-US"/>
          </a:p>
        </p:txBody>
      </p:sp>
    </p:spTree>
    <p:extLst>
      <p:ext uri="{BB962C8B-B14F-4D97-AF65-F5344CB8AC3E}">
        <p14:creationId xmlns:p14="http://schemas.microsoft.com/office/powerpoint/2010/main" val="293535657"/>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401</a:t>
            </a:fld>
            <a:endParaRPr lang="en-US"/>
          </a:p>
        </p:txBody>
      </p:sp>
    </p:spTree>
    <p:extLst>
      <p:ext uri="{BB962C8B-B14F-4D97-AF65-F5344CB8AC3E}">
        <p14:creationId xmlns:p14="http://schemas.microsoft.com/office/powerpoint/2010/main" val="39914282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a:t>
            </a:fld>
            <a:endParaRPr lang="en-US"/>
          </a:p>
        </p:txBody>
      </p:sp>
    </p:spTree>
    <p:extLst>
      <p:ext uri="{BB962C8B-B14F-4D97-AF65-F5344CB8AC3E}">
        <p14:creationId xmlns:p14="http://schemas.microsoft.com/office/powerpoint/2010/main" val="3228560093"/>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402</a:t>
            </a:fld>
            <a:endParaRPr lang="en-US"/>
          </a:p>
        </p:txBody>
      </p:sp>
    </p:spTree>
    <p:extLst>
      <p:ext uri="{BB962C8B-B14F-4D97-AF65-F5344CB8AC3E}">
        <p14:creationId xmlns:p14="http://schemas.microsoft.com/office/powerpoint/2010/main" val="28871516"/>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403</a:t>
            </a:fld>
            <a:endParaRPr lang="en-US"/>
          </a:p>
        </p:txBody>
      </p:sp>
    </p:spTree>
    <p:extLst>
      <p:ext uri="{BB962C8B-B14F-4D97-AF65-F5344CB8AC3E}">
        <p14:creationId xmlns:p14="http://schemas.microsoft.com/office/powerpoint/2010/main" val="2388842714"/>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404</a:t>
            </a:fld>
            <a:endParaRPr lang="en-US"/>
          </a:p>
        </p:txBody>
      </p:sp>
    </p:spTree>
    <p:extLst>
      <p:ext uri="{BB962C8B-B14F-4D97-AF65-F5344CB8AC3E}">
        <p14:creationId xmlns:p14="http://schemas.microsoft.com/office/powerpoint/2010/main" val="341673408"/>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405</a:t>
            </a:fld>
            <a:endParaRPr lang="en-US"/>
          </a:p>
        </p:txBody>
      </p:sp>
    </p:spTree>
    <p:extLst>
      <p:ext uri="{BB962C8B-B14F-4D97-AF65-F5344CB8AC3E}">
        <p14:creationId xmlns:p14="http://schemas.microsoft.com/office/powerpoint/2010/main" val="1330386197"/>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406</a:t>
            </a:fld>
            <a:endParaRPr lang="en-US"/>
          </a:p>
        </p:txBody>
      </p:sp>
    </p:spTree>
    <p:extLst>
      <p:ext uri="{BB962C8B-B14F-4D97-AF65-F5344CB8AC3E}">
        <p14:creationId xmlns:p14="http://schemas.microsoft.com/office/powerpoint/2010/main" val="4222545335"/>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407</a:t>
            </a:fld>
            <a:endParaRPr lang="en-US"/>
          </a:p>
        </p:txBody>
      </p:sp>
    </p:spTree>
    <p:extLst>
      <p:ext uri="{BB962C8B-B14F-4D97-AF65-F5344CB8AC3E}">
        <p14:creationId xmlns:p14="http://schemas.microsoft.com/office/powerpoint/2010/main" val="384817395"/>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408</a:t>
            </a:fld>
            <a:endParaRPr lang="en-US"/>
          </a:p>
        </p:txBody>
      </p:sp>
    </p:spTree>
    <p:extLst>
      <p:ext uri="{BB962C8B-B14F-4D97-AF65-F5344CB8AC3E}">
        <p14:creationId xmlns:p14="http://schemas.microsoft.com/office/powerpoint/2010/main" val="4167880871"/>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409</a:t>
            </a:fld>
            <a:endParaRPr lang="en-US"/>
          </a:p>
        </p:txBody>
      </p:sp>
    </p:spTree>
    <p:extLst>
      <p:ext uri="{BB962C8B-B14F-4D97-AF65-F5344CB8AC3E}">
        <p14:creationId xmlns:p14="http://schemas.microsoft.com/office/powerpoint/2010/main" val="753100086"/>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410</a:t>
            </a:fld>
            <a:endParaRPr lang="en-US"/>
          </a:p>
        </p:txBody>
      </p:sp>
    </p:spTree>
    <p:extLst>
      <p:ext uri="{BB962C8B-B14F-4D97-AF65-F5344CB8AC3E}">
        <p14:creationId xmlns:p14="http://schemas.microsoft.com/office/powerpoint/2010/main" val="2515073082"/>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411</a:t>
            </a:fld>
            <a:endParaRPr lang="en-US"/>
          </a:p>
        </p:txBody>
      </p:sp>
    </p:spTree>
    <p:extLst>
      <p:ext uri="{BB962C8B-B14F-4D97-AF65-F5344CB8AC3E}">
        <p14:creationId xmlns:p14="http://schemas.microsoft.com/office/powerpoint/2010/main" val="11762491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a:t>
            </a:fld>
            <a:endParaRPr lang="en-US"/>
          </a:p>
        </p:txBody>
      </p:sp>
    </p:spTree>
    <p:extLst>
      <p:ext uri="{BB962C8B-B14F-4D97-AF65-F5344CB8AC3E}">
        <p14:creationId xmlns:p14="http://schemas.microsoft.com/office/powerpoint/2010/main" val="921429084"/>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412</a:t>
            </a:fld>
            <a:endParaRPr lang="en-US"/>
          </a:p>
        </p:txBody>
      </p:sp>
    </p:spTree>
    <p:extLst>
      <p:ext uri="{BB962C8B-B14F-4D97-AF65-F5344CB8AC3E}">
        <p14:creationId xmlns:p14="http://schemas.microsoft.com/office/powerpoint/2010/main" val="2184770299"/>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413</a:t>
            </a:fld>
            <a:endParaRPr lang="en-US"/>
          </a:p>
        </p:txBody>
      </p:sp>
    </p:spTree>
    <p:extLst>
      <p:ext uri="{BB962C8B-B14F-4D97-AF65-F5344CB8AC3E}">
        <p14:creationId xmlns:p14="http://schemas.microsoft.com/office/powerpoint/2010/main" val="3468114371"/>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414</a:t>
            </a:fld>
            <a:endParaRPr lang="en-US"/>
          </a:p>
        </p:txBody>
      </p:sp>
    </p:spTree>
    <p:extLst>
      <p:ext uri="{BB962C8B-B14F-4D97-AF65-F5344CB8AC3E}">
        <p14:creationId xmlns:p14="http://schemas.microsoft.com/office/powerpoint/2010/main" val="3270371661"/>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415</a:t>
            </a:fld>
            <a:endParaRPr lang="en-US"/>
          </a:p>
        </p:txBody>
      </p:sp>
    </p:spTree>
    <p:extLst>
      <p:ext uri="{BB962C8B-B14F-4D97-AF65-F5344CB8AC3E}">
        <p14:creationId xmlns:p14="http://schemas.microsoft.com/office/powerpoint/2010/main" val="2119048838"/>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416</a:t>
            </a:fld>
            <a:endParaRPr lang="en-US"/>
          </a:p>
        </p:txBody>
      </p:sp>
    </p:spTree>
    <p:extLst>
      <p:ext uri="{BB962C8B-B14F-4D97-AF65-F5344CB8AC3E}">
        <p14:creationId xmlns:p14="http://schemas.microsoft.com/office/powerpoint/2010/main" val="2359852351"/>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417</a:t>
            </a:fld>
            <a:endParaRPr lang="en-US"/>
          </a:p>
        </p:txBody>
      </p:sp>
    </p:spTree>
    <p:extLst>
      <p:ext uri="{BB962C8B-B14F-4D97-AF65-F5344CB8AC3E}">
        <p14:creationId xmlns:p14="http://schemas.microsoft.com/office/powerpoint/2010/main" val="872260582"/>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418</a:t>
            </a:fld>
            <a:endParaRPr lang="en-US"/>
          </a:p>
        </p:txBody>
      </p:sp>
    </p:spTree>
    <p:extLst>
      <p:ext uri="{BB962C8B-B14F-4D97-AF65-F5344CB8AC3E}">
        <p14:creationId xmlns:p14="http://schemas.microsoft.com/office/powerpoint/2010/main" val="3042500314"/>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419</a:t>
            </a:fld>
            <a:endParaRPr lang="en-US"/>
          </a:p>
        </p:txBody>
      </p:sp>
    </p:spTree>
    <p:extLst>
      <p:ext uri="{BB962C8B-B14F-4D97-AF65-F5344CB8AC3E}">
        <p14:creationId xmlns:p14="http://schemas.microsoft.com/office/powerpoint/2010/main" val="4275347500"/>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420</a:t>
            </a:fld>
            <a:endParaRPr lang="en-US"/>
          </a:p>
        </p:txBody>
      </p:sp>
    </p:spTree>
    <p:extLst>
      <p:ext uri="{BB962C8B-B14F-4D97-AF65-F5344CB8AC3E}">
        <p14:creationId xmlns:p14="http://schemas.microsoft.com/office/powerpoint/2010/main" val="3798969109"/>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421</a:t>
            </a:fld>
            <a:endParaRPr lang="en-US"/>
          </a:p>
        </p:txBody>
      </p:sp>
    </p:spTree>
    <p:extLst>
      <p:ext uri="{BB962C8B-B14F-4D97-AF65-F5344CB8AC3E}">
        <p14:creationId xmlns:p14="http://schemas.microsoft.com/office/powerpoint/2010/main" val="37054373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a:t>
            </a:fld>
            <a:endParaRPr lang="en-US"/>
          </a:p>
        </p:txBody>
      </p:sp>
    </p:spTree>
    <p:extLst>
      <p:ext uri="{BB962C8B-B14F-4D97-AF65-F5344CB8AC3E}">
        <p14:creationId xmlns:p14="http://schemas.microsoft.com/office/powerpoint/2010/main" val="2487466137"/>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424</a:t>
            </a:fld>
            <a:endParaRPr lang="en-US"/>
          </a:p>
        </p:txBody>
      </p:sp>
    </p:spTree>
    <p:extLst>
      <p:ext uri="{BB962C8B-B14F-4D97-AF65-F5344CB8AC3E}">
        <p14:creationId xmlns:p14="http://schemas.microsoft.com/office/powerpoint/2010/main" val="499315076"/>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425</a:t>
            </a:fld>
            <a:endParaRPr lang="en-US"/>
          </a:p>
        </p:txBody>
      </p:sp>
    </p:spTree>
    <p:extLst>
      <p:ext uri="{BB962C8B-B14F-4D97-AF65-F5344CB8AC3E}">
        <p14:creationId xmlns:p14="http://schemas.microsoft.com/office/powerpoint/2010/main" val="1445138640"/>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426</a:t>
            </a:fld>
            <a:endParaRPr lang="en-US"/>
          </a:p>
        </p:txBody>
      </p:sp>
    </p:spTree>
    <p:extLst>
      <p:ext uri="{BB962C8B-B14F-4D97-AF65-F5344CB8AC3E}">
        <p14:creationId xmlns:p14="http://schemas.microsoft.com/office/powerpoint/2010/main" val="3961483187"/>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427</a:t>
            </a:fld>
            <a:endParaRPr lang="en-US"/>
          </a:p>
        </p:txBody>
      </p:sp>
    </p:spTree>
    <p:extLst>
      <p:ext uri="{BB962C8B-B14F-4D97-AF65-F5344CB8AC3E}">
        <p14:creationId xmlns:p14="http://schemas.microsoft.com/office/powerpoint/2010/main" val="3355982516"/>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428</a:t>
            </a:fld>
            <a:endParaRPr lang="en-US"/>
          </a:p>
        </p:txBody>
      </p:sp>
    </p:spTree>
    <p:extLst>
      <p:ext uri="{BB962C8B-B14F-4D97-AF65-F5344CB8AC3E}">
        <p14:creationId xmlns:p14="http://schemas.microsoft.com/office/powerpoint/2010/main" val="1216027320"/>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429</a:t>
            </a:fld>
            <a:endParaRPr lang="en-US"/>
          </a:p>
        </p:txBody>
      </p:sp>
    </p:spTree>
    <p:extLst>
      <p:ext uri="{BB962C8B-B14F-4D97-AF65-F5344CB8AC3E}">
        <p14:creationId xmlns:p14="http://schemas.microsoft.com/office/powerpoint/2010/main" val="3358819430"/>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430</a:t>
            </a:fld>
            <a:endParaRPr lang="en-US"/>
          </a:p>
        </p:txBody>
      </p:sp>
    </p:spTree>
    <p:extLst>
      <p:ext uri="{BB962C8B-B14F-4D97-AF65-F5344CB8AC3E}">
        <p14:creationId xmlns:p14="http://schemas.microsoft.com/office/powerpoint/2010/main" val="3139410198"/>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431</a:t>
            </a:fld>
            <a:endParaRPr lang="en-US"/>
          </a:p>
        </p:txBody>
      </p:sp>
    </p:spTree>
    <p:extLst>
      <p:ext uri="{BB962C8B-B14F-4D97-AF65-F5344CB8AC3E}">
        <p14:creationId xmlns:p14="http://schemas.microsoft.com/office/powerpoint/2010/main" val="322294092"/>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432</a:t>
            </a:fld>
            <a:endParaRPr lang="en-US"/>
          </a:p>
        </p:txBody>
      </p:sp>
    </p:spTree>
    <p:extLst>
      <p:ext uri="{BB962C8B-B14F-4D97-AF65-F5344CB8AC3E}">
        <p14:creationId xmlns:p14="http://schemas.microsoft.com/office/powerpoint/2010/main" val="3906456722"/>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433</a:t>
            </a:fld>
            <a:endParaRPr lang="en-US"/>
          </a:p>
        </p:txBody>
      </p:sp>
    </p:spTree>
    <p:extLst>
      <p:ext uri="{BB962C8B-B14F-4D97-AF65-F5344CB8AC3E}">
        <p14:creationId xmlns:p14="http://schemas.microsoft.com/office/powerpoint/2010/main" val="27761466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17</a:t>
            </a:fld>
            <a:endParaRPr lang="en-US"/>
          </a:p>
        </p:txBody>
      </p:sp>
    </p:spTree>
    <p:extLst>
      <p:ext uri="{BB962C8B-B14F-4D97-AF65-F5344CB8AC3E}">
        <p14:creationId xmlns:p14="http://schemas.microsoft.com/office/powerpoint/2010/main" val="233152063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a:t>
            </a:fld>
            <a:endParaRPr lang="en-US"/>
          </a:p>
        </p:txBody>
      </p:sp>
    </p:spTree>
    <p:extLst>
      <p:ext uri="{BB962C8B-B14F-4D97-AF65-F5344CB8AC3E}">
        <p14:creationId xmlns:p14="http://schemas.microsoft.com/office/powerpoint/2010/main" val="1072410692"/>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434</a:t>
            </a:fld>
            <a:endParaRPr lang="en-US"/>
          </a:p>
        </p:txBody>
      </p:sp>
    </p:spTree>
    <p:extLst>
      <p:ext uri="{BB962C8B-B14F-4D97-AF65-F5344CB8AC3E}">
        <p14:creationId xmlns:p14="http://schemas.microsoft.com/office/powerpoint/2010/main" val="1462121273"/>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435</a:t>
            </a:fld>
            <a:endParaRPr lang="en-US"/>
          </a:p>
        </p:txBody>
      </p:sp>
    </p:spTree>
    <p:extLst>
      <p:ext uri="{BB962C8B-B14F-4D97-AF65-F5344CB8AC3E}">
        <p14:creationId xmlns:p14="http://schemas.microsoft.com/office/powerpoint/2010/main" val="299046581"/>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436</a:t>
            </a:fld>
            <a:endParaRPr lang="en-US"/>
          </a:p>
        </p:txBody>
      </p:sp>
    </p:spTree>
    <p:extLst>
      <p:ext uri="{BB962C8B-B14F-4D97-AF65-F5344CB8AC3E}">
        <p14:creationId xmlns:p14="http://schemas.microsoft.com/office/powerpoint/2010/main" val="197640103"/>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437</a:t>
            </a:fld>
            <a:endParaRPr lang="en-US"/>
          </a:p>
        </p:txBody>
      </p:sp>
    </p:spTree>
    <p:extLst>
      <p:ext uri="{BB962C8B-B14F-4D97-AF65-F5344CB8AC3E}">
        <p14:creationId xmlns:p14="http://schemas.microsoft.com/office/powerpoint/2010/main" val="1193553771"/>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438</a:t>
            </a:fld>
            <a:endParaRPr lang="en-US"/>
          </a:p>
        </p:txBody>
      </p:sp>
    </p:spTree>
    <p:extLst>
      <p:ext uri="{BB962C8B-B14F-4D97-AF65-F5344CB8AC3E}">
        <p14:creationId xmlns:p14="http://schemas.microsoft.com/office/powerpoint/2010/main" val="3376485164"/>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439</a:t>
            </a:fld>
            <a:endParaRPr lang="en-US"/>
          </a:p>
        </p:txBody>
      </p:sp>
    </p:spTree>
    <p:extLst>
      <p:ext uri="{BB962C8B-B14F-4D97-AF65-F5344CB8AC3E}">
        <p14:creationId xmlns:p14="http://schemas.microsoft.com/office/powerpoint/2010/main" val="1658282592"/>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440</a:t>
            </a:fld>
            <a:endParaRPr lang="en-US"/>
          </a:p>
        </p:txBody>
      </p:sp>
    </p:spTree>
    <p:extLst>
      <p:ext uri="{BB962C8B-B14F-4D97-AF65-F5344CB8AC3E}">
        <p14:creationId xmlns:p14="http://schemas.microsoft.com/office/powerpoint/2010/main" val="1484433195"/>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441</a:t>
            </a:fld>
            <a:endParaRPr lang="en-US"/>
          </a:p>
        </p:txBody>
      </p:sp>
    </p:spTree>
    <p:extLst>
      <p:ext uri="{BB962C8B-B14F-4D97-AF65-F5344CB8AC3E}">
        <p14:creationId xmlns:p14="http://schemas.microsoft.com/office/powerpoint/2010/main" val="2523682272"/>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442</a:t>
            </a:fld>
            <a:endParaRPr lang="en-US"/>
          </a:p>
        </p:txBody>
      </p:sp>
    </p:spTree>
    <p:extLst>
      <p:ext uri="{BB962C8B-B14F-4D97-AF65-F5344CB8AC3E}">
        <p14:creationId xmlns:p14="http://schemas.microsoft.com/office/powerpoint/2010/main" val="3221186183"/>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443</a:t>
            </a:fld>
            <a:endParaRPr lang="en-US"/>
          </a:p>
        </p:txBody>
      </p:sp>
    </p:spTree>
    <p:extLst>
      <p:ext uri="{BB962C8B-B14F-4D97-AF65-F5344CB8AC3E}">
        <p14:creationId xmlns:p14="http://schemas.microsoft.com/office/powerpoint/2010/main" val="30175530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a:t>
            </a:fld>
            <a:endParaRPr lang="en-US"/>
          </a:p>
        </p:txBody>
      </p:sp>
    </p:spTree>
    <p:extLst>
      <p:ext uri="{BB962C8B-B14F-4D97-AF65-F5344CB8AC3E}">
        <p14:creationId xmlns:p14="http://schemas.microsoft.com/office/powerpoint/2010/main" val="4181799520"/>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444</a:t>
            </a:fld>
            <a:endParaRPr lang="en-US"/>
          </a:p>
        </p:txBody>
      </p:sp>
    </p:spTree>
    <p:extLst>
      <p:ext uri="{BB962C8B-B14F-4D97-AF65-F5344CB8AC3E}">
        <p14:creationId xmlns:p14="http://schemas.microsoft.com/office/powerpoint/2010/main" val="4274483638"/>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445</a:t>
            </a:fld>
            <a:endParaRPr lang="en-US"/>
          </a:p>
        </p:txBody>
      </p:sp>
    </p:spTree>
    <p:extLst>
      <p:ext uri="{BB962C8B-B14F-4D97-AF65-F5344CB8AC3E}">
        <p14:creationId xmlns:p14="http://schemas.microsoft.com/office/powerpoint/2010/main" val="1167442193"/>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446</a:t>
            </a:fld>
            <a:endParaRPr lang="en-US"/>
          </a:p>
        </p:txBody>
      </p:sp>
    </p:spTree>
    <p:extLst>
      <p:ext uri="{BB962C8B-B14F-4D97-AF65-F5344CB8AC3E}">
        <p14:creationId xmlns:p14="http://schemas.microsoft.com/office/powerpoint/2010/main" val="1481831311"/>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447</a:t>
            </a:fld>
            <a:endParaRPr lang="en-US"/>
          </a:p>
        </p:txBody>
      </p:sp>
    </p:spTree>
    <p:extLst>
      <p:ext uri="{BB962C8B-B14F-4D97-AF65-F5344CB8AC3E}">
        <p14:creationId xmlns:p14="http://schemas.microsoft.com/office/powerpoint/2010/main" val="3973707298"/>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448</a:t>
            </a:fld>
            <a:endParaRPr lang="en-US"/>
          </a:p>
        </p:txBody>
      </p:sp>
    </p:spTree>
    <p:extLst>
      <p:ext uri="{BB962C8B-B14F-4D97-AF65-F5344CB8AC3E}">
        <p14:creationId xmlns:p14="http://schemas.microsoft.com/office/powerpoint/2010/main" val="3691896088"/>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449</a:t>
            </a:fld>
            <a:endParaRPr lang="en-US"/>
          </a:p>
        </p:txBody>
      </p:sp>
    </p:spTree>
    <p:extLst>
      <p:ext uri="{BB962C8B-B14F-4D97-AF65-F5344CB8AC3E}">
        <p14:creationId xmlns:p14="http://schemas.microsoft.com/office/powerpoint/2010/main" val="1634678786"/>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450</a:t>
            </a:fld>
            <a:endParaRPr lang="en-US"/>
          </a:p>
        </p:txBody>
      </p:sp>
    </p:spTree>
    <p:extLst>
      <p:ext uri="{BB962C8B-B14F-4D97-AF65-F5344CB8AC3E}">
        <p14:creationId xmlns:p14="http://schemas.microsoft.com/office/powerpoint/2010/main" val="3844043763"/>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451</a:t>
            </a:fld>
            <a:endParaRPr lang="en-US"/>
          </a:p>
        </p:txBody>
      </p:sp>
    </p:spTree>
    <p:extLst>
      <p:ext uri="{BB962C8B-B14F-4D97-AF65-F5344CB8AC3E}">
        <p14:creationId xmlns:p14="http://schemas.microsoft.com/office/powerpoint/2010/main" val="1273484540"/>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452</a:t>
            </a:fld>
            <a:endParaRPr lang="en-US"/>
          </a:p>
        </p:txBody>
      </p:sp>
    </p:spTree>
    <p:extLst>
      <p:ext uri="{BB962C8B-B14F-4D97-AF65-F5344CB8AC3E}">
        <p14:creationId xmlns:p14="http://schemas.microsoft.com/office/powerpoint/2010/main" val="234276786"/>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453</a:t>
            </a:fld>
            <a:endParaRPr lang="en-US"/>
          </a:p>
        </p:txBody>
      </p:sp>
    </p:spTree>
    <p:extLst>
      <p:ext uri="{BB962C8B-B14F-4D97-AF65-F5344CB8AC3E}">
        <p14:creationId xmlns:p14="http://schemas.microsoft.com/office/powerpoint/2010/main" val="56492795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a:t>
            </a:fld>
            <a:endParaRPr lang="en-US"/>
          </a:p>
        </p:txBody>
      </p:sp>
    </p:spTree>
    <p:extLst>
      <p:ext uri="{BB962C8B-B14F-4D97-AF65-F5344CB8AC3E}">
        <p14:creationId xmlns:p14="http://schemas.microsoft.com/office/powerpoint/2010/main" val="735281058"/>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454</a:t>
            </a:fld>
            <a:endParaRPr lang="en-US"/>
          </a:p>
        </p:txBody>
      </p:sp>
    </p:spTree>
    <p:extLst>
      <p:ext uri="{BB962C8B-B14F-4D97-AF65-F5344CB8AC3E}">
        <p14:creationId xmlns:p14="http://schemas.microsoft.com/office/powerpoint/2010/main" val="406280590"/>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455</a:t>
            </a:fld>
            <a:endParaRPr lang="en-US"/>
          </a:p>
        </p:txBody>
      </p:sp>
    </p:spTree>
    <p:extLst>
      <p:ext uri="{BB962C8B-B14F-4D97-AF65-F5344CB8AC3E}">
        <p14:creationId xmlns:p14="http://schemas.microsoft.com/office/powerpoint/2010/main" val="1662946771"/>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456</a:t>
            </a:fld>
            <a:endParaRPr lang="en-US"/>
          </a:p>
        </p:txBody>
      </p:sp>
    </p:spTree>
    <p:extLst>
      <p:ext uri="{BB962C8B-B14F-4D97-AF65-F5344CB8AC3E}">
        <p14:creationId xmlns:p14="http://schemas.microsoft.com/office/powerpoint/2010/main" val="4289081382"/>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457</a:t>
            </a:fld>
            <a:endParaRPr lang="en-US"/>
          </a:p>
        </p:txBody>
      </p:sp>
    </p:spTree>
    <p:extLst>
      <p:ext uri="{BB962C8B-B14F-4D97-AF65-F5344CB8AC3E}">
        <p14:creationId xmlns:p14="http://schemas.microsoft.com/office/powerpoint/2010/main" val="2676415231"/>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458</a:t>
            </a:fld>
            <a:endParaRPr lang="en-US"/>
          </a:p>
        </p:txBody>
      </p:sp>
    </p:spTree>
    <p:extLst>
      <p:ext uri="{BB962C8B-B14F-4D97-AF65-F5344CB8AC3E}">
        <p14:creationId xmlns:p14="http://schemas.microsoft.com/office/powerpoint/2010/main" val="1054080884"/>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459</a:t>
            </a:fld>
            <a:endParaRPr lang="en-US"/>
          </a:p>
        </p:txBody>
      </p:sp>
    </p:spTree>
    <p:extLst>
      <p:ext uri="{BB962C8B-B14F-4D97-AF65-F5344CB8AC3E}">
        <p14:creationId xmlns:p14="http://schemas.microsoft.com/office/powerpoint/2010/main" val="4036883646"/>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460</a:t>
            </a:fld>
            <a:endParaRPr lang="en-US"/>
          </a:p>
        </p:txBody>
      </p:sp>
    </p:spTree>
    <p:extLst>
      <p:ext uri="{BB962C8B-B14F-4D97-AF65-F5344CB8AC3E}">
        <p14:creationId xmlns:p14="http://schemas.microsoft.com/office/powerpoint/2010/main" val="2227016149"/>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461</a:t>
            </a:fld>
            <a:endParaRPr lang="en-US"/>
          </a:p>
        </p:txBody>
      </p:sp>
    </p:spTree>
    <p:extLst>
      <p:ext uri="{BB962C8B-B14F-4D97-AF65-F5344CB8AC3E}">
        <p14:creationId xmlns:p14="http://schemas.microsoft.com/office/powerpoint/2010/main" val="2729627284"/>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462</a:t>
            </a:fld>
            <a:endParaRPr lang="en-US"/>
          </a:p>
        </p:txBody>
      </p:sp>
    </p:spTree>
    <p:extLst>
      <p:ext uri="{BB962C8B-B14F-4D97-AF65-F5344CB8AC3E}">
        <p14:creationId xmlns:p14="http://schemas.microsoft.com/office/powerpoint/2010/main" val="125156029"/>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463</a:t>
            </a:fld>
            <a:endParaRPr lang="en-US"/>
          </a:p>
        </p:txBody>
      </p:sp>
    </p:spTree>
    <p:extLst>
      <p:ext uri="{BB962C8B-B14F-4D97-AF65-F5344CB8AC3E}">
        <p14:creationId xmlns:p14="http://schemas.microsoft.com/office/powerpoint/2010/main" val="297284315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a:t>
            </a:fld>
            <a:endParaRPr lang="en-US"/>
          </a:p>
        </p:txBody>
      </p:sp>
    </p:spTree>
    <p:extLst>
      <p:ext uri="{BB962C8B-B14F-4D97-AF65-F5344CB8AC3E}">
        <p14:creationId xmlns:p14="http://schemas.microsoft.com/office/powerpoint/2010/main" val="2900981355"/>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464</a:t>
            </a:fld>
            <a:endParaRPr lang="en-US"/>
          </a:p>
        </p:txBody>
      </p:sp>
    </p:spTree>
    <p:extLst>
      <p:ext uri="{BB962C8B-B14F-4D97-AF65-F5344CB8AC3E}">
        <p14:creationId xmlns:p14="http://schemas.microsoft.com/office/powerpoint/2010/main" val="207285414"/>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465</a:t>
            </a:fld>
            <a:endParaRPr lang="en-US"/>
          </a:p>
        </p:txBody>
      </p:sp>
    </p:spTree>
    <p:extLst>
      <p:ext uri="{BB962C8B-B14F-4D97-AF65-F5344CB8AC3E}">
        <p14:creationId xmlns:p14="http://schemas.microsoft.com/office/powerpoint/2010/main" val="4124048212"/>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468</a:t>
            </a:fld>
            <a:endParaRPr lang="en-US"/>
          </a:p>
        </p:txBody>
      </p:sp>
    </p:spTree>
    <p:extLst>
      <p:ext uri="{BB962C8B-B14F-4D97-AF65-F5344CB8AC3E}">
        <p14:creationId xmlns:p14="http://schemas.microsoft.com/office/powerpoint/2010/main" val="1704804053"/>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469</a:t>
            </a:fld>
            <a:endParaRPr lang="en-US"/>
          </a:p>
        </p:txBody>
      </p:sp>
    </p:spTree>
    <p:extLst>
      <p:ext uri="{BB962C8B-B14F-4D97-AF65-F5344CB8AC3E}">
        <p14:creationId xmlns:p14="http://schemas.microsoft.com/office/powerpoint/2010/main" val="4287576756"/>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470</a:t>
            </a:fld>
            <a:endParaRPr lang="en-US"/>
          </a:p>
        </p:txBody>
      </p:sp>
    </p:spTree>
    <p:extLst>
      <p:ext uri="{BB962C8B-B14F-4D97-AF65-F5344CB8AC3E}">
        <p14:creationId xmlns:p14="http://schemas.microsoft.com/office/powerpoint/2010/main" val="1555639144"/>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471</a:t>
            </a:fld>
            <a:endParaRPr lang="en-US"/>
          </a:p>
        </p:txBody>
      </p:sp>
    </p:spTree>
    <p:extLst>
      <p:ext uri="{BB962C8B-B14F-4D97-AF65-F5344CB8AC3E}">
        <p14:creationId xmlns:p14="http://schemas.microsoft.com/office/powerpoint/2010/main" val="84031423"/>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472</a:t>
            </a:fld>
            <a:endParaRPr lang="en-US"/>
          </a:p>
        </p:txBody>
      </p:sp>
    </p:spTree>
    <p:extLst>
      <p:ext uri="{BB962C8B-B14F-4D97-AF65-F5344CB8AC3E}">
        <p14:creationId xmlns:p14="http://schemas.microsoft.com/office/powerpoint/2010/main" val="964367238"/>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473</a:t>
            </a:fld>
            <a:endParaRPr lang="en-US"/>
          </a:p>
        </p:txBody>
      </p:sp>
    </p:spTree>
    <p:extLst>
      <p:ext uri="{BB962C8B-B14F-4D97-AF65-F5344CB8AC3E}">
        <p14:creationId xmlns:p14="http://schemas.microsoft.com/office/powerpoint/2010/main" val="784197808"/>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474</a:t>
            </a:fld>
            <a:endParaRPr lang="en-US"/>
          </a:p>
        </p:txBody>
      </p:sp>
    </p:spTree>
    <p:extLst>
      <p:ext uri="{BB962C8B-B14F-4D97-AF65-F5344CB8AC3E}">
        <p14:creationId xmlns:p14="http://schemas.microsoft.com/office/powerpoint/2010/main" val="480055256"/>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475</a:t>
            </a:fld>
            <a:endParaRPr lang="en-US"/>
          </a:p>
        </p:txBody>
      </p:sp>
    </p:spTree>
    <p:extLst>
      <p:ext uri="{BB962C8B-B14F-4D97-AF65-F5344CB8AC3E}">
        <p14:creationId xmlns:p14="http://schemas.microsoft.com/office/powerpoint/2010/main" val="263069527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a:t>
            </a:fld>
            <a:endParaRPr lang="en-US"/>
          </a:p>
        </p:txBody>
      </p:sp>
    </p:spTree>
    <p:extLst>
      <p:ext uri="{BB962C8B-B14F-4D97-AF65-F5344CB8AC3E}">
        <p14:creationId xmlns:p14="http://schemas.microsoft.com/office/powerpoint/2010/main" val="1968829271"/>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476</a:t>
            </a:fld>
            <a:endParaRPr lang="en-US"/>
          </a:p>
        </p:txBody>
      </p:sp>
    </p:spTree>
    <p:extLst>
      <p:ext uri="{BB962C8B-B14F-4D97-AF65-F5344CB8AC3E}">
        <p14:creationId xmlns:p14="http://schemas.microsoft.com/office/powerpoint/2010/main" val="1080125415"/>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477</a:t>
            </a:fld>
            <a:endParaRPr lang="en-US"/>
          </a:p>
        </p:txBody>
      </p:sp>
    </p:spTree>
    <p:extLst>
      <p:ext uri="{BB962C8B-B14F-4D97-AF65-F5344CB8AC3E}">
        <p14:creationId xmlns:p14="http://schemas.microsoft.com/office/powerpoint/2010/main" val="2045595540"/>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478</a:t>
            </a:fld>
            <a:endParaRPr lang="en-US"/>
          </a:p>
        </p:txBody>
      </p:sp>
    </p:spTree>
    <p:extLst>
      <p:ext uri="{BB962C8B-B14F-4D97-AF65-F5344CB8AC3E}">
        <p14:creationId xmlns:p14="http://schemas.microsoft.com/office/powerpoint/2010/main" val="2559649648"/>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479</a:t>
            </a:fld>
            <a:endParaRPr lang="en-US"/>
          </a:p>
        </p:txBody>
      </p:sp>
    </p:spTree>
    <p:extLst>
      <p:ext uri="{BB962C8B-B14F-4D97-AF65-F5344CB8AC3E}">
        <p14:creationId xmlns:p14="http://schemas.microsoft.com/office/powerpoint/2010/main" val="3682317391"/>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480</a:t>
            </a:fld>
            <a:endParaRPr lang="en-US"/>
          </a:p>
        </p:txBody>
      </p:sp>
    </p:spTree>
    <p:extLst>
      <p:ext uri="{BB962C8B-B14F-4D97-AF65-F5344CB8AC3E}">
        <p14:creationId xmlns:p14="http://schemas.microsoft.com/office/powerpoint/2010/main" val="3593553443"/>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481</a:t>
            </a:fld>
            <a:endParaRPr lang="en-US"/>
          </a:p>
        </p:txBody>
      </p:sp>
    </p:spTree>
    <p:extLst>
      <p:ext uri="{BB962C8B-B14F-4D97-AF65-F5344CB8AC3E}">
        <p14:creationId xmlns:p14="http://schemas.microsoft.com/office/powerpoint/2010/main" val="1926754199"/>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482</a:t>
            </a:fld>
            <a:endParaRPr lang="en-US"/>
          </a:p>
        </p:txBody>
      </p:sp>
    </p:spTree>
    <p:extLst>
      <p:ext uri="{BB962C8B-B14F-4D97-AF65-F5344CB8AC3E}">
        <p14:creationId xmlns:p14="http://schemas.microsoft.com/office/powerpoint/2010/main" val="1280042027"/>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483</a:t>
            </a:fld>
            <a:endParaRPr lang="en-US"/>
          </a:p>
        </p:txBody>
      </p:sp>
    </p:spTree>
    <p:extLst>
      <p:ext uri="{BB962C8B-B14F-4D97-AF65-F5344CB8AC3E}">
        <p14:creationId xmlns:p14="http://schemas.microsoft.com/office/powerpoint/2010/main" val="1995667129"/>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484</a:t>
            </a:fld>
            <a:endParaRPr lang="en-US"/>
          </a:p>
        </p:txBody>
      </p:sp>
    </p:spTree>
    <p:extLst>
      <p:ext uri="{BB962C8B-B14F-4D97-AF65-F5344CB8AC3E}">
        <p14:creationId xmlns:p14="http://schemas.microsoft.com/office/powerpoint/2010/main" val="2921128126"/>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485</a:t>
            </a:fld>
            <a:endParaRPr lang="en-US"/>
          </a:p>
        </p:txBody>
      </p:sp>
    </p:spTree>
    <p:extLst>
      <p:ext uri="{BB962C8B-B14F-4D97-AF65-F5344CB8AC3E}">
        <p14:creationId xmlns:p14="http://schemas.microsoft.com/office/powerpoint/2010/main" val="40670426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a:t>
            </a:fld>
            <a:endParaRPr lang="en-US"/>
          </a:p>
        </p:txBody>
      </p:sp>
    </p:spTree>
    <p:extLst>
      <p:ext uri="{BB962C8B-B14F-4D97-AF65-F5344CB8AC3E}">
        <p14:creationId xmlns:p14="http://schemas.microsoft.com/office/powerpoint/2010/main" val="1442208070"/>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486</a:t>
            </a:fld>
            <a:endParaRPr lang="en-US"/>
          </a:p>
        </p:txBody>
      </p:sp>
    </p:spTree>
    <p:extLst>
      <p:ext uri="{BB962C8B-B14F-4D97-AF65-F5344CB8AC3E}">
        <p14:creationId xmlns:p14="http://schemas.microsoft.com/office/powerpoint/2010/main" val="1364285462"/>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487</a:t>
            </a:fld>
            <a:endParaRPr lang="en-US"/>
          </a:p>
        </p:txBody>
      </p:sp>
    </p:spTree>
    <p:extLst>
      <p:ext uri="{BB962C8B-B14F-4D97-AF65-F5344CB8AC3E}">
        <p14:creationId xmlns:p14="http://schemas.microsoft.com/office/powerpoint/2010/main" val="2009794365"/>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488</a:t>
            </a:fld>
            <a:endParaRPr lang="en-US"/>
          </a:p>
        </p:txBody>
      </p:sp>
    </p:spTree>
    <p:extLst>
      <p:ext uri="{BB962C8B-B14F-4D97-AF65-F5344CB8AC3E}">
        <p14:creationId xmlns:p14="http://schemas.microsoft.com/office/powerpoint/2010/main" val="3530731138"/>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489</a:t>
            </a:fld>
            <a:endParaRPr lang="en-US"/>
          </a:p>
        </p:txBody>
      </p:sp>
    </p:spTree>
    <p:extLst>
      <p:ext uri="{BB962C8B-B14F-4D97-AF65-F5344CB8AC3E}">
        <p14:creationId xmlns:p14="http://schemas.microsoft.com/office/powerpoint/2010/main" val="2896820889"/>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490</a:t>
            </a:fld>
            <a:endParaRPr lang="en-US"/>
          </a:p>
        </p:txBody>
      </p:sp>
    </p:spTree>
    <p:extLst>
      <p:ext uri="{BB962C8B-B14F-4D97-AF65-F5344CB8AC3E}">
        <p14:creationId xmlns:p14="http://schemas.microsoft.com/office/powerpoint/2010/main" val="596166322"/>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491</a:t>
            </a:fld>
            <a:endParaRPr lang="en-US"/>
          </a:p>
        </p:txBody>
      </p:sp>
    </p:spTree>
    <p:extLst>
      <p:ext uri="{BB962C8B-B14F-4D97-AF65-F5344CB8AC3E}">
        <p14:creationId xmlns:p14="http://schemas.microsoft.com/office/powerpoint/2010/main" val="599965280"/>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492</a:t>
            </a:fld>
            <a:endParaRPr lang="en-US"/>
          </a:p>
        </p:txBody>
      </p:sp>
    </p:spTree>
    <p:extLst>
      <p:ext uri="{BB962C8B-B14F-4D97-AF65-F5344CB8AC3E}">
        <p14:creationId xmlns:p14="http://schemas.microsoft.com/office/powerpoint/2010/main" val="975550711"/>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493</a:t>
            </a:fld>
            <a:endParaRPr lang="en-US"/>
          </a:p>
        </p:txBody>
      </p:sp>
    </p:spTree>
    <p:extLst>
      <p:ext uri="{BB962C8B-B14F-4D97-AF65-F5344CB8AC3E}">
        <p14:creationId xmlns:p14="http://schemas.microsoft.com/office/powerpoint/2010/main" val="2557898944"/>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494</a:t>
            </a:fld>
            <a:endParaRPr lang="en-US"/>
          </a:p>
        </p:txBody>
      </p:sp>
    </p:spTree>
    <p:extLst>
      <p:ext uri="{BB962C8B-B14F-4D97-AF65-F5344CB8AC3E}">
        <p14:creationId xmlns:p14="http://schemas.microsoft.com/office/powerpoint/2010/main" val="2903332245"/>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495</a:t>
            </a:fld>
            <a:endParaRPr lang="en-US"/>
          </a:p>
        </p:txBody>
      </p:sp>
    </p:spTree>
    <p:extLst>
      <p:ext uri="{BB962C8B-B14F-4D97-AF65-F5344CB8AC3E}">
        <p14:creationId xmlns:p14="http://schemas.microsoft.com/office/powerpoint/2010/main" val="4807550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a:t>
            </a:fld>
            <a:endParaRPr lang="en-US"/>
          </a:p>
        </p:txBody>
      </p:sp>
    </p:spTree>
    <p:extLst>
      <p:ext uri="{BB962C8B-B14F-4D97-AF65-F5344CB8AC3E}">
        <p14:creationId xmlns:p14="http://schemas.microsoft.com/office/powerpoint/2010/main" val="3012785167"/>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496</a:t>
            </a:fld>
            <a:endParaRPr lang="en-US"/>
          </a:p>
        </p:txBody>
      </p:sp>
    </p:spTree>
    <p:extLst>
      <p:ext uri="{BB962C8B-B14F-4D97-AF65-F5344CB8AC3E}">
        <p14:creationId xmlns:p14="http://schemas.microsoft.com/office/powerpoint/2010/main" val="1240432111"/>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497</a:t>
            </a:fld>
            <a:endParaRPr lang="en-US"/>
          </a:p>
        </p:txBody>
      </p:sp>
    </p:spTree>
    <p:extLst>
      <p:ext uri="{BB962C8B-B14F-4D97-AF65-F5344CB8AC3E}">
        <p14:creationId xmlns:p14="http://schemas.microsoft.com/office/powerpoint/2010/main" val="2753975118"/>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498</a:t>
            </a:fld>
            <a:endParaRPr lang="en-US"/>
          </a:p>
        </p:txBody>
      </p:sp>
    </p:spTree>
    <p:extLst>
      <p:ext uri="{BB962C8B-B14F-4D97-AF65-F5344CB8AC3E}">
        <p14:creationId xmlns:p14="http://schemas.microsoft.com/office/powerpoint/2010/main" val="2732103772"/>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499</a:t>
            </a:fld>
            <a:endParaRPr lang="en-US"/>
          </a:p>
        </p:txBody>
      </p:sp>
    </p:spTree>
    <p:extLst>
      <p:ext uri="{BB962C8B-B14F-4D97-AF65-F5344CB8AC3E}">
        <p14:creationId xmlns:p14="http://schemas.microsoft.com/office/powerpoint/2010/main" val="1138220285"/>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500</a:t>
            </a:fld>
            <a:endParaRPr lang="en-US"/>
          </a:p>
        </p:txBody>
      </p:sp>
    </p:spTree>
    <p:extLst>
      <p:ext uri="{BB962C8B-B14F-4D97-AF65-F5344CB8AC3E}">
        <p14:creationId xmlns:p14="http://schemas.microsoft.com/office/powerpoint/2010/main" val="2791373569"/>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501</a:t>
            </a:fld>
            <a:endParaRPr lang="en-US"/>
          </a:p>
        </p:txBody>
      </p:sp>
    </p:spTree>
    <p:extLst>
      <p:ext uri="{BB962C8B-B14F-4D97-AF65-F5344CB8AC3E}">
        <p14:creationId xmlns:p14="http://schemas.microsoft.com/office/powerpoint/2010/main" val="4230926724"/>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502</a:t>
            </a:fld>
            <a:endParaRPr lang="en-US"/>
          </a:p>
        </p:txBody>
      </p:sp>
    </p:spTree>
    <p:extLst>
      <p:ext uri="{BB962C8B-B14F-4D97-AF65-F5344CB8AC3E}">
        <p14:creationId xmlns:p14="http://schemas.microsoft.com/office/powerpoint/2010/main" val="949872503"/>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503</a:t>
            </a:fld>
            <a:endParaRPr lang="en-US"/>
          </a:p>
        </p:txBody>
      </p:sp>
    </p:spTree>
    <p:extLst>
      <p:ext uri="{BB962C8B-B14F-4D97-AF65-F5344CB8AC3E}">
        <p14:creationId xmlns:p14="http://schemas.microsoft.com/office/powerpoint/2010/main" val="600280363"/>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504</a:t>
            </a:fld>
            <a:endParaRPr lang="en-US"/>
          </a:p>
        </p:txBody>
      </p:sp>
    </p:spTree>
    <p:extLst>
      <p:ext uri="{BB962C8B-B14F-4D97-AF65-F5344CB8AC3E}">
        <p14:creationId xmlns:p14="http://schemas.microsoft.com/office/powerpoint/2010/main" val="1995571891"/>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505</a:t>
            </a:fld>
            <a:endParaRPr lang="en-US"/>
          </a:p>
        </p:txBody>
      </p:sp>
    </p:spTree>
    <p:extLst>
      <p:ext uri="{BB962C8B-B14F-4D97-AF65-F5344CB8AC3E}">
        <p14:creationId xmlns:p14="http://schemas.microsoft.com/office/powerpoint/2010/main" val="18128892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a:t>
            </a:fld>
            <a:endParaRPr lang="en-US"/>
          </a:p>
        </p:txBody>
      </p:sp>
    </p:spTree>
    <p:extLst>
      <p:ext uri="{BB962C8B-B14F-4D97-AF65-F5344CB8AC3E}">
        <p14:creationId xmlns:p14="http://schemas.microsoft.com/office/powerpoint/2010/main" val="1267256131"/>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506</a:t>
            </a:fld>
            <a:endParaRPr lang="en-US"/>
          </a:p>
        </p:txBody>
      </p:sp>
    </p:spTree>
    <p:extLst>
      <p:ext uri="{BB962C8B-B14F-4D97-AF65-F5344CB8AC3E}">
        <p14:creationId xmlns:p14="http://schemas.microsoft.com/office/powerpoint/2010/main" val="3615389689"/>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507</a:t>
            </a:fld>
            <a:endParaRPr lang="en-US"/>
          </a:p>
        </p:txBody>
      </p:sp>
    </p:spTree>
    <p:extLst>
      <p:ext uri="{BB962C8B-B14F-4D97-AF65-F5344CB8AC3E}">
        <p14:creationId xmlns:p14="http://schemas.microsoft.com/office/powerpoint/2010/main" val="847975849"/>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508</a:t>
            </a:fld>
            <a:endParaRPr lang="en-US"/>
          </a:p>
        </p:txBody>
      </p:sp>
    </p:spTree>
    <p:extLst>
      <p:ext uri="{BB962C8B-B14F-4D97-AF65-F5344CB8AC3E}">
        <p14:creationId xmlns:p14="http://schemas.microsoft.com/office/powerpoint/2010/main" val="371897743"/>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509</a:t>
            </a:fld>
            <a:endParaRPr lang="en-US"/>
          </a:p>
        </p:txBody>
      </p:sp>
    </p:spTree>
    <p:extLst>
      <p:ext uri="{BB962C8B-B14F-4D97-AF65-F5344CB8AC3E}">
        <p14:creationId xmlns:p14="http://schemas.microsoft.com/office/powerpoint/2010/main" val="1018197645"/>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510</a:t>
            </a:fld>
            <a:endParaRPr lang="en-US"/>
          </a:p>
        </p:txBody>
      </p:sp>
    </p:spTree>
    <p:extLst>
      <p:ext uri="{BB962C8B-B14F-4D97-AF65-F5344CB8AC3E}">
        <p14:creationId xmlns:p14="http://schemas.microsoft.com/office/powerpoint/2010/main" val="3279278802"/>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511</a:t>
            </a:fld>
            <a:endParaRPr lang="en-US"/>
          </a:p>
        </p:txBody>
      </p:sp>
    </p:spTree>
    <p:extLst>
      <p:ext uri="{BB962C8B-B14F-4D97-AF65-F5344CB8AC3E}">
        <p14:creationId xmlns:p14="http://schemas.microsoft.com/office/powerpoint/2010/main" val="2657208139"/>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512</a:t>
            </a:fld>
            <a:endParaRPr lang="en-US"/>
          </a:p>
        </p:txBody>
      </p:sp>
    </p:spTree>
    <p:extLst>
      <p:ext uri="{BB962C8B-B14F-4D97-AF65-F5344CB8AC3E}">
        <p14:creationId xmlns:p14="http://schemas.microsoft.com/office/powerpoint/2010/main" val="913551545"/>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513</a:t>
            </a:fld>
            <a:endParaRPr lang="en-US"/>
          </a:p>
        </p:txBody>
      </p:sp>
    </p:spTree>
    <p:extLst>
      <p:ext uri="{BB962C8B-B14F-4D97-AF65-F5344CB8AC3E}">
        <p14:creationId xmlns:p14="http://schemas.microsoft.com/office/powerpoint/2010/main" val="884959571"/>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514</a:t>
            </a:fld>
            <a:endParaRPr lang="en-US"/>
          </a:p>
        </p:txBody>
      </p:sp>
    </p:spTree>
    <p:extLst>
      <p:ext uri="{BB962C8B-B14F-4D97-AF65-F5344CB8AC3E}">
        <p14:creationId xmlns:p14="http://schemas.microsoft.com/office/powerpoint/2010/main" val="36943528"/>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515</a:t>
            </a:fld>
            <a:endParaRPr lang="en-US"/>
          </a:p>
        </p:txBody>
      </p:sp>
    </p:spTree>
    <p:extLst>
      <p:ext uri="{BB962C8B-B14F-4D97-AF65-F5344CB8AC3E}">
        <p14:creationId xmlns:p14="http://schemas.microsoft.com/office/powerpoint/2010/main" val="397386499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63</a:t>
            </a:fld>
            <a:endParaRPr lang="en-US"/>
          </a:p>
        </p:txBody>
      </p:sp>
    </p:spTree>
    <p:extLst>
      <p:ext uri="{BB962C8B-B14F-4D97-AF65-F5344CB8AC3E}">
        <p14:creationId xmlns:p14="http://schemas.microsoft.com/office/powerpoint/2010/main" val="3310434772"/>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516</a:t>
            </a:fld>
            <a:endParaRPr lang="en-US"/>
          </a:p>
        </p:txBody>
      </p:sp>
    </p:spTree>
    <p:extLst>
      <p:ext uri="{BB962C8B-B14F-4D97-AF65-F5344CB8AC3E}">
        <p14:creationId xmlns:p14="http://schemas.microsoft.com/office/powerpoint/2010/main" val="4229630641"/>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517</a:t>
            </a:fld>
            <a:endParaRPr lang="en-US"/>
          </a:p>
        </p:txBody>
      </p:sp>
    </p:spTree>
    <p:extLst>
      <p:ext uri="{BB962C8B-B14F-4D97-AF65-F5344CB8AC3E}">
        <p14:creationId xmlns:p14="http://schemas.microsoft.com/office/powerpoint/2010/main" val="1577942140"/>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518</a:t>
            </a:fld>
            <a:endParaRPr lang="en-US"/>
          </a:p>
        </p:txBody>
      </p:sp>
    </p:spTree>
    <p:extLst>
      <p:ext uri="{BB962C8B-B14F-4D97-AF65-F5344CB8AC3E}">
        <p14:creationId xmlns:p14="http://schemas.microsoft.com/office/powerpoint/2010/main" val="2651922073"/>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519</a:t>
            </a:fld>
            <a:endParaRPr lang="en-US"/>
          </a:p>
        </p:txBody>
      </p:sp>
    </p:spTree>
    <p:extLst>
      <p:ext uri="{BB962C8B-B14F-4D97-AF65-F5344CB8AC3E}">
        <p14:creationId xmlns:p14="http://schemas.microsoft.com/office/powerpoint/2010/main" val="3859596753"/>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520</a:t>
            </a:fld>
            <a:endParaRPr lang="en-US"/>
          </a:p>
        </p:txBody>
      </p:sp>
    </p:spTree>
    <p:extLst>
      <p:ext uri="{BB962C8B-B14F-4D97-AF65-F5344CB8AC3E}">
        <p14:creationId xmlns:p14="http://schemas.microsoft.com/office/powerpoint/2010/main" val="2372034659"/>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521</a:t>
            </a:fld>
            <a:endParaRPr lang="en-US"/>
          </a:p>
        </p:txBody>
      </p:sp>
    </p:spTree>
    <p:extLst>
      <p:ext uri="{BB962C8B-B14F-4D97-AF65-F5344CB8AC3E}">
        <p14:creationId xmlns:p14="http://schemas.microsoft.com/office/powerpoint/2010/main" val="1679060046"/>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522</a:t>
            </a:fld>
            <a:endParaRPr lang="en-US"/>
          </a:p>
        </p:txBody>
      </p:sp>
    </p:spTree>
    <p:extLst>
      <p:ext uri="{BB962C8B-B14F-4D97-AF65-F5344CB8AC3E}">
        <p14:creationId xmlns:p14="http://schemas.microsoft.com/office/powerpoint/2010/main" val="913277159"/>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523</a:t>
            </a:fld>
            <a:endParaRPr lang="en-US"/>
          </a:p>
        </p:txBody>
      </p:sp>
    </p:spTree>
    <p:extLst>
      <p:ext uri="{BB962C8B-B14F-4D97-AF65-F5344CB8AC3E}">
        <p14:creationId xmlns:p14="http://schemas.microsoft.com/office/powerpoint/2010/main" val="137757681"/>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524</a:t>
            </a:fld>
            <a:endParaRPr lang="en-US"/>
          </a:p>
        </p:txBody>
      </p:sp>
    </p:spTree>
    <p:extLst>
      <p:ext uri="{BB962C8B-B14F-4D97-AF65-F5344CB8AC3E}">
        <p14:creationId xmlns:p14="http://schemas.microsoft.com/office/powerpoint/2010/main" val="1273764335"/>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525</a:t>
            </a:fld>
            <a:endParaRPr lang="en-US"/>
          </a:p>
        </p:txBody>
      </p:sp>
    </p:spTree>
    <p:extLst>
      <p:ext uri="{BB962C8B-B14F-4D97-AF65-F5344CB8AC3E}">
        <p14:creationId xmlns:p14="http://schemas.microsoft.com/office/powerpoint/2010/main" val="19443472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64</a:t>
            </a:fld>
            <a:endParaRPr lang="en-US"/>
          </a:p>
        </p:txBody>
      </p:sp>
    </p:spTree>
    <p:extLst>
      <p:ext uri="{BB962C8B-B14F-4D97-AF65-F5344CB8AC3E}">
        <p14:creationId xmlns:p14="http://schemas.microsoft.com/office/powerpoint/2010/main" val="3685274400"/>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526</a:t>
            </a:fld>
            <a:endParaRPr lang="en-US"/>
          </a:p>
        </p:txBody>
      </p:sp>
    </p:spTree>
    <p:extLst>
      <p:ext uri="{BB962C8B-B14F-4D97-AF65-F5344CB8AC3E}">
        <p14:creationId xmlns:p14="http://schemas.microsoft.com/office/powerpoint/2010/main" val="2659542507"/>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527</a:t>
            </a:fld>
            <a:endParaRPr lang="en-US"/>
          </a:p>
        </p:txBody>
      </p:sp>
    </p:spTree>
    <p:extLst>
      <p:ext uri="{BB962C8B-B14F-4D97-AF65-F5344CB8AC3E}">
        <p14:creationId xmlns:p14="http://schemas.microsoft.com/office/powerpoint/2010/main" val="634316435"/>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528</a:t>
            </a:fld>
            <a:endParaRPr lang="en-US"/>
          </a:p>
        </p:txBody>
      </p:sp>
    </p:spTree>
    <p:extLst>
      <p:ext uri="{BB962C8B-B14F-4D97-AF65-F5344CB8AC3E}">
        <p14:creationId xmlns:p14="http://schemas.microsoft.com/office/powerpoint/2010/main" val="969750059"/>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529</a:t>
            </a:fld>
            <a:endParaRPr lang="en-US"/>
          </a:p>
        </p:txBody>
      </p:sp>
    </p:spTree>
    <p:extLst>
      <p:ext uri="{BB962C8B-B14F-4D97-AF65-F5344CB8AC3E}">
        <p14:creationId xmlns:p14="http://schemas.microsoft.com/office/powerpoint/2010/main" val="115095281"/>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530</a:t>
            </a:fld>
            <a:endParaRPr lang="en-US"/>
          </a:p>
        </p:txBody>
      </p:sp>
    </p:spTree>
    <p:extLst>
      <p:ext uri="{BB962C8B-B14F-4D97-AF65-F5344CB8AC3E}">
        <p14:creationId xmlns:p14="http://schemas.microsoft.com/office/powerpoint/2010/main" val="3733126238"/>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531</a:t>
            </a:fld>
            <a:endParaRPr lang="en-US"/>
          </a:p>
        </p:txBody>
      </p:sp>
    </p:spTree>
    <p:extLst>
      <p:ext uri="{BB962C8B-B14F-4D97-AF65-F5344CB8AC3E}">
        <p14:creationId xmlns:p14="http://schemas.microsoft.com/office/powerpoint/2010/main" val="2435315880"/>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532</a:t>
            </a:fld>
            <a:endParaRPr lang="en-US"/>
          </a:p>
        </p:txBody>
      </p:sp>
    </p:spTree>
    <p:extLst>
      <p:ext uri="{BB962C8B-B14F-4D97-AF65-F5344CB8AC3E}">
        <p14:creationId xmlns:p14="http://schemas.microsoft.com/office/powerpoint/2010/main" val="274468065"/>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533</a:t>
            </a:fld>
            <a:endParaRPr lang="en-US"/>
          </a:p>
        </p:txBody>
      </p:sp>
    </p:spTree>
    <p:extLst>
      <p:ext uri="{BB962C8B-B14F-4D97-AF65-F5344CB8AC3E}">
        <p14:creationId xmlns:p14="http://schemas.microsoft.com/office/powerpoint/2010/main" val="294214276"/>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534</a:t>
            </a:fld>
            <a:endParaRPr lang="en-US"/>
          </a:p>
        </p:txBody>
      </p:sp>
    </p:spTree>
    <p:extLst>
      <p:ext uri="{BB962C8B-B14F-4D97-AF65-F5344CB8AC3E}">
        <p14:creationId xmlns:p14="http://schemas.microsoft.com/office/powerpoint/2010/main" val="1619135838"/>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535</a:t>
            </a:fld>
            <a:endParaRPr lang="en-US"/>
          </a:p>
        </p:txBody>
      </p:sp>
    </p:spTree>
    <p:extLst>
      <p:ext uri="{BB962C8B-B14F-4D97-AF65-F5344CB8AC3E}">
        <p14:creationId xmlns:p14="http://schemas.microsoft.com/office/powerpoint/2010/main" val="21715724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18</a:t>
            </a:fld>
            <a:endParaRPr lang="en-US"/>
          </a:p>
        </p:txBody>
      </p:sp>
    </p:spTree>
    <p:extLst>
      <p:ext uri="{BB962C8B-B14F-4D97-AF65-F5344CB8AC3E}">
        <p14:creationId xmlns:p14="http://schemas.microsoft.com/office/powerpoint/2010/main" val="320374874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65</a:t>
            </a:fld>
            <a:endParaRPr lang="en-US"/>
          </a:p>
        </p:txBody>
      </p:sp>
    </p:spTree>
    <p:extLst>
      <p:ext uri="{BB962C8B-B14F-4D97-AF65-F5344CB8AC3E}">
        <p14:creationId xmlns:p14="http://schemas.microsoft.com/office/powerpoint/2010/main" val="114558235"/>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538</a:t>
            </a:fld>
            <a:endParaRPr lang="en-US"/>
          </a:p>
        </p:txBody>
      </p:sp>
    </p:spTree>
    <p:extLst>
      <p:ext uri="{BB962C8B-B14F-4D97-AF65-F5344CB8AC3E}">
        <p14:creationId xmlns:p14="http://schemas.microsoft.com/office/powerpoint/2010/main" val="1533125883"/>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539</a:t>
            </a:fld>
            <a:endParaRPr lang="en-US"/>
          </a:p>
        </p:txBody>
      </p:sp>
    </p:spTree>
    <p:extLst>
      <p:ext uri="{BB962C8B-B14F-4D97-AF65-F5344CB8AC3E}">
        <p14:creationId xmlns:p14="http://schemas.microsoft.com/office/powerpoint/2010/main" val="2624155026"/>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540</a:t>
            </a:fld>
            <a:endParaRPr lang="en-US"/>
          </a:p>
        </p:txBody>
      </p:sp>
    </p:spTree>
    <p:extLst>
      <p:ext uri="{BB962C8B-B14F-4D97-AF65-F5344CB8AC3E}">
        <p14:creationId xmlns:p14="http://schemas.microsoft.com/office/powerpoint/2010/main" val="1630417825"/>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541</a:t>
            </a:fld>
            <a:endParaRPr lang="en-US"/>
          </a:p>
        </p:txBody>
      </p:sp>
    </p:spTree>
    <p:extLst>
      <p:ext uri="{BB962C8B-B14F-4D97-AF65-F5344CB8AC3E}">
        <p14:creationId xmlns:p14="http://schemas.microsoft.com/office/powerpoint/2010/main" val="1996800731"/>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542</a:t>
            </a:fld>
            <a:endParaRPr lang="en-US"/>
          </a:p>
        </p:txBody>
      </p:sp>
    </p:spTree>
    <p:extLst>
      <p:ext uri="{BB962C8B-B14F-4D97-AF65-F5344CB8AC3E}">
        <p14:creationId xmlns:p14="http://schemas.microsoft.com/office/powerpoint/2010/main" val="301765453"/>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543</a:t>
            </a:fld>
            <a:endParaRPr lang="en-US"/>
          </a:p>
        </p:txBody>
      </p:sp>
    </p:spTree>
    <p:extLst>
      <p:ext uri="{BB962C8B-B14F-4D97-AF65-F5344CB8AC3E}">
        <p14:creationId xmlns:p14="http://schemas.microsoft.com/office/powerpoint/2010/main" val="2331072737"/>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544</a:t>
            </a:fld>
            <a:endParaRPr lang="en-US"/>
          </a:p>
        </p:txBody>
      </p:sp>
    </p:spTree>
    <p:extLst>
      <p:ext uri="{BB962C8B-B14F-4D97-AF65-F5344CB8AC3E}">
        <p14:creationId xmlns:p14="http://schemas.microsoft.com/office/powerpoint/2010/main" val="2077365679"/>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545</a:t>
            </a:fld>
            <a:endParaRPr lang="en-US"/>
          </a:p>
        </p:txBody>
      </p:sp>
    </p:spTree>
    <p:extLst>
      <p:ext uri="{BB962C8B-B14F-4D97-AF65-F5344CB8AC3E}">
        <p14:creationId xmlns:p14="http://schemas.microsoft.com/office/powerpoint/2010/main" val="4055636116"/>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546</a:t>
            </a:fld>
            <a:endParaRPr lang="en-US"/>
          </a:p>
        </p:txBody>
      </p:sp>
    </p:spTree>
    <p:extLst>
      <p:ext uri="{BB962C8B-B14F-4D97-AF65-F5344CB8AC3E}">
        <p14:creationId xmlns:p14="http://schemas.microsoft.com/office/powerpoint/2010/main" val="2538497528"/>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547</a:t>
            </a:fld>
            <a:endParaRPr lang="en-US"/>
          </a:p>
        </p:txBody>
      </p:sp>
    </p:spTree>
    <p:extLst>
      <p:ext uri="{BB962C8B-B14F-4D97-AF65-F5344CB8AC3E}">
        <p14:creationId xmlns:p14="http://schemas.microsoft.com/office/powerpoint/2010/main" val="13480113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66</a:t>
            </a:fld>
            <a:endParaRPr lang="en-US"/>
          </a:p>
        </p:txBody>
      </p:sp>
    </p:spTree>
    <p:extLst>
      <p:ext uri="{BB962C8B-B14F-4D97-AF65-F5344CB8AC3E}">
        <p14:creationId xmlns:p14="http://schemas.microsoft.com/office/powerpoint/2010/main" val="76992471"/>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548</a:t>
            </a:fld>
            <a:endParaRPr lang="en-US"/>
          </a:p>
        </p:txBody>
      </p:sp>
    </p:spTree>
    <p:extLst>
      <p:ext uri="{BB962C8B-B14F-4D97-AF65-F5344CB8AC3E}">
        <p14:creationId xmlns:p14="http://schemas.microsoft.com/office/powerpoint/2010/main" val="1410596502"/>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549</a:t>
            </a:fld>
            <a:endParaRPr lang="en-US"/>
          </a:p>
        </p:txBody>
      </p:sp>
    </p:spTree>
    <p:extLst>
      <p:ext uri="{BB962C8B-B14F-4D97-AF65-F5344CB8AC3E}">
        <p14:creationId xmlns:p14="http://schemas.microsoft.com/office/powerpoint/2010/main" val="3280161380"/>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550</a:t>
            </a:fld>
            <a:endParaRPr lang="en-US"/>
          </a:p>
        </p:txBody>
      </p:sp>
    </p:spTree>
    <p:extLst>
      <p:ext uri="{BB962C8B-B14F-4D97-AF65-F5344CB8AC3E}">
        <p14:creationId xmlns:p14="http://schemas.microsoft.com/office/powerpoint/2010/main" val="2296274173"/>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551</a:t>
            </a:fld>
            <a:endParaRPr lang="en-US"/>
          </a:p>
        </p:txBody>
      </p:sp>
    </p:spTree>
    <p:extLst>
      <p:ext uri="{BB962C8B-B14F-4D97-AF65-F5344CB8AC3E}">
        <p14:creationId xmlns:p14="http://schemas.microsoft.com/office/powerpoint/2010/main" val="3019751247"/>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552</a:t>
            </a:fld>
            <a:endParaRPr lang="en-US"/>
          </a:p>
        </p:txBody>
      </p:sp>
    </p:spTree>
    <p:extLst>
      <p:ext uri="{BB962C8B-B14F-4D97-AF65-F5344CB8AC3E}">
        <p14:creationId xmlns:p14="http://schemas.microsoft.com/office/powerpoint/2010/main" val="1049001787"/>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553</a:t>
            </a:fld>
            <a:endParaRPr lang="en-US"/>
          </a:p>
        </p:txBody>
      </p:sp>
    </p:spTree>
    <p:extLst>
      <p:ext uri="{BB962C8B-B14F-4D97-AF65-F5344CB8AC3E}">
        <p14:creationId xmlns:p14="http://schemas.microsoft.com/office/powerpoint/2010/main" val="1764959742"/>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554</a:t>
            </a:fld>
            <a:endParaRPr lang="en-US"/>
          </a:p>
        </p:txBody>
      </p:sp>
    </p:spTree>
    <p:extLst>
      <p:ext uri="{BB962C8B-B14F-4D97-AF65-F5344CB8AC3E}">
        <p14:creationId xmlns:p14="http://schemas.microsoft.com/office/powerpoint/2010/main" val="292225156"/>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555</a:t>
            </a:fld>
            <a:endParaRPr lang="en-US"/>
          </a:p>
        </p:txBody>
      </p:sp>
    </p:spTree>
    <p:extLst>
      <p:ext uri="{BB962C8B-B14F-4D97-AF65-F5344CB8AC3E}">
        <p14:creationId xmlns:p14="http://schemas.microsoft.com/office/powerpoint/2010/main" val="3187260377"/>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556</a:t>
            </a:fld>
            <a:endParaRPr lang="en-US"/>
          </a:p>
        </p:txBody>
      </p:sp>
    </p:spTree>
    <p:extLst>
      <p:ext uri="{BB962C8B-B14F-4D97-AF65-F5344CB8AC3E}">
        <p14:creationId xmlns:p14="http://schemas.microsoft.com/office/powerpoint/2010/main" val="2254336065"/>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557</a:t>
            </a:fld>
            <a:endParaRPr lang="en-US"/>
          </a:p>
        </p:txBody>
      </p:sp>
    </p:spTree>
    <p:extLst>
      <p:ext uri="{BB962C8B-B14F-4D97-AF65-F5344CB8AC3E}">
        <p14:creationId xmlns:p14="http://schemas.microsoft.com/office/powerpoint/2010/main" val="107904456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67</a:t>
            </a:fld>
            <a:endParaRPr lang="en-US"/>
          </a:p>
        </p:txBody>
      </p:sp>
    </p:spTree>
    <p:extLst>
      <p:ext uri="{BB962C8B-B14F-4D97-AF65-F5344CB8AC3E}">
        <p14:creationId xmlns:p14="http://schemas.microsoft.com/office/powerpoint/2010/main" val="1767985730"/>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558</a:t>
            </a:fld>
            <a:endParaRPr lang="en-US"/>
          </a:p>
        </p:txBody>
      </p:sp>
    </p:spTree>
    <p:extLst>
      <p:ext uri="{BB962C8B-B14F-4D97-AF65-F5344CB8AC3E}">
        <p14:creationId xmlns:p14="http://schemas.microsoft.com/office/powerpoint/2010/main" val="3949541692"/>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559</a:t>
            </a:fld>
            <a:endParaRPr lang="en-US"/>
          </a:p>
        </p:txBody>
      </p:sp>
    </p:spTree>
    <p:extLst>
      <p:ext uri="{BB962C8B-B14F-4D97-AF65-F5344CB8AC3E}">
        <p14:creationId xmlns:p14="http://schemas.microsoft.com/office/powerpoint/2010/main" val="3257026146"/>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560</a:t>
            </a:fld>
            <a:endParaRPr lang="en-US"/>
          </a:p>
        </p:txBody>
      </p:sp>
    </p:spTree>
    <p:extLst>
      <p:ext uri="{BB962C8B-B14F-4D97-AF65-F5344CB8AC3E}">
        <p14:creationId xmlns:p14="http://schemas.microsoft.com/office/powerpoint/2010/main" val="1295849755"/>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561</a:t>
            </a:fld>
            <a:endParaRPr lang="en-US"/>
          </a:p>
        </p:txBody>
      </p:sp>
    </p:spTree>
    <p:extLst>
      <p:ext uri="{BB962C8B-B14F-4D97-AF65-F5344CB8AC3E}">
        <p14:creationId xmlns:p14="http://schemas.microsoft.com/office/powerpoint/2010/main" val="995999854"/>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562</a:t>
            </a:fld>
            <a:endParaRPr lang="en-US"/>
          </a:p>
        </p:txBody>
      </p:sp>
    </p:spTree>
    <p:extLst>
      <p:ext uri="{BB962C8B-B14F-4D97-AF65-F5344CB8AC3E}">
        <p14:creationId xmlns:p14="http://schemas.microsoft.com/office/powerpoint/2010/main" val="2245507056"/>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563</a:t>
            </a:fld>
            <a:endParaRPr lang="en-US"/>
          </a:p>
        </p:txBody>
      </p:sp>
    </p:spTree>
    <p:extLst>
      <p:ext uri="{BB962C8B-B14F-4D97-AF65-F5344CB8AC3E}">
        <p14:creationId xmlns:p14="http://schemas.microsoft.com/office/powerpoint/2010/main" val="4071438505"/>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564</a:t>
            </a:fld>
            <a:endParaRPr lang="en-US"/>
          </a:p>
        </p:txBody>
      </p:sp>
    </p:spTree>
    <p:extLst>
      <p:ext uri="{BB962C8B-B14F-4D97-AF65-F5344CB8AC3E}">
        <p14:creationId xmlns:p14="http://schemas.microsoft.com/office/powerpoint/2010/main" val="2638315007"/>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565</a:t>
            </a:fld>
            <a:endParaRPr lang="en-US"/>
          </a:p>
        </p:txBody>
      </p:sp>
    </p:spTree>
    <p:extLst>
      <p:ext uri="{BB962C8B-B14F-4D97-AF65-F5344CB8AC3E}">
        <p14:creationId xmlns:p14="http://schemas.microsoft.com/office/powerpoint/2010/main" val="819278902"/>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566</a:t>
            </a:fld>
            <a:endParaRPr lang="en-US"/>
          </a:p>
        </p:txBody>
      </p:sp>
    </p:spTree>
    <p:extLst>
      <p:ext uri="{BB962C8B-B14F-4D97-AF65-F5344CB8AC3E}">
        <p14:creationId xmlns:p14="http://schemas.microsoft.com/office/powerpoint/2010/main" val="2824093081"/>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567</a:t>
            </a:fld>
            <a:endParaRPr lang="en-US"/>
          </a:p>
        </p:txBody>
      </p:sp>
    </p:spTree>
    <p:extLst>
      <p:ext uri="{BB962C8B-B14F-4D97-AF65-F5344CB8AC3E}">
        <p14:creationId xmlns:p14="http://schemas.microsoft.com/office/powerpoint/2010/main" val="270118391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68</a:t>
            </a:fld>
            <a:endParaRPr lang="en-US"/>
          </a:p>
        </p:txBody>
      </p:sp>
    </p:spTree>
    <p:extLst>
      <p:ext uri="{BB962C8B-B14F-4D97-AF65-F5344CB8AC3E}">
        <p14:creationId xmlns:p14="http://schemas.microsoft.com/office/powerpoint/2010/main" val="2497179913"/>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568</a:t>
            </a:fld>
            <a:endParaRPr lang="en-US"/>
          </a:p>
        </p:txBody>
      </p:sp>
    </p:spTree>
    <p:extLst>
      <p:ext uri="{BB962C8B-B14F-4D97-AF65-F5344CB8AC3E}">
        <p14:creationId xmlns:p14="http://schemas.microsoft.com/office/powerpoint/2010/main" val="285932269"/>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569</a:t>
            </a:fld>
            <a:endParaRPr lang="en-US"/>
          </a:p>
        </p:txBody>
      </p:sp>
    </p:spTree>
    <p:extLst>
      <p:ext uri="{BB962C8B-B14F-4D97-AF65-F5344CB8AC3E}">
        <p14:creationId xmlns:p14="http://schemas.microsoft.com/office/powerpoint/2010/main" val="2947416560"/>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572</a:t>
            </a:fld>
            <a:endParaRPr lang="en-US"/>
          </a:p>
        </p:txBody>
      </p:sp>
    </p:spTree>
    <p:extLst>
      <p:ext uri="{BB962C8B-B14F-4D97-AF65-F5344CB8AC3E}">
        <p14:creationId xmlns:p14="http://schemas.microsoft.com/office/powerpoint/2010/main" val="4098652989"/>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573</a:t>
            </a:fld>
            <a:endParaRPr lang="en-US"/>
          </a:p>
        </p:txBody>
      </p:sp>
    </p:spTree>
    <p:extLst>
      <p:ext uri="{BB962C8B-B14F-4D97-AF65-F5344CB8AC3E}">
        <p14:creationId xmlns:p14="http://schemas.microsoft.com/office/powerpoint/2010/main" val="757556828"/>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574</a:t>
            </a:fld>
            <a:endParaRPr lang="en-US"/>
          </a:p>
        </p:txBody>
      </p:sp>
    </p:spTree>
    <p:extLst>
      <p:ext uri="{BB962C8B-B14F-4D97-AF65-F5344CB8AC3E}">
        <p14:creationId xmlns:p14="http://schemas.microsoft.com/office/powerpoint/2010/main" val="1373071"/>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575</a:t>
            </a:fld>
            <a:endParaRPr lang="en-US"/>
          </a:p>
        </p:txBody>
      </p:sp>
    </p:spTree>
    <p:extLst>
      <p:ext uri="{BB962C8B-B14F-4D97-AF65-F5344CB8AC3E}">
        <p14:creationId xmlns:p14="http://schemas.microsoft.com/office/powerpoint/2010/main" val="1376498088"/>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576</a:t>
            </a:fld>
            <a:endParaRPr lang="en-US"/>
          </a:p>
        </p:txBody>
      </p:sp>
    </p:spTree>
    <p:extLst>
      <p:ext uri="{BB962C8B-B14F-4D97-AF65-F5344CB8AC3E}">
        <p14:creationId xmlns:p14="http://schemas.microsoft.com/office/powerpoint/2010/main" val="2127325477"/>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577</a:t>
            </a:fld>
            <a:endParaRPr lang="en-US"/>
          </a:p>
        </p:txBody>
      </p:sp>
    </p:spTree>
    <p:extLst>
      <p:ext uri="{BB962C8B-B14F-4D97-AF65-F5344CB8AC3E}">
        <p14:creationId xmlns:p14="http://schemas.microsoft.com/office/powerpoint/2010/main" val="2915334638"/>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578</a:t>
            </a:fld>
            <a:endParaRPr lang="en-US"/>
          </a:p>
        </p:txBody>
      </p:sp>
    </p:spTree>
    <p:extLst>
      <p:ext uri="{BB962C8B-B14F-4D97-AF65-F5344CB8AC3E}">
        <p14:creationId xmlns:p14="http://schemas.microsoft.com/office/powerpoint/2010/main" val="2205912929"/>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579</a:t>
            </a:fld>
            <a:endParaRPr lang="en-US"/>
          </a:p>
        </p:txBody>
      </p:sp>
    </p:spTree>
    <p:extLst>
      <p:ext uri="{BB962C8B-B14F-4D97-AF65-F5344CB8AC3E}">
        <p14:creationId xmlns:p14="http://schemas.microsoft.com/office/powerpoint/2010/main" val="15148116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69</a:t>
            </a:fld>
            <a:endParaRPr lang="en-US"/>
          </a:p>
        </p:txBody>
      </p:sp>
    </p:spTree>
    <p:extLst>
      <p:ext uri="{BB962C8B-B14F-4D97-AF65-F5344CB8AC3E}">
        <p14:creationId xmlns:p14="http://schemas.microsoft.com/office/powerpoint/2010/main" val="2760264213"/>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580</a:t>
            </a:fld>
            <a:endParaRPr lang="en-US"/>
          </a:p>
        </p:txBody>
      </p:sp>
    </p:spTree>
    <p:extLst>
      <p:ext uri="{BB962C8B-B14F-4D97-AF65-F5344CB8AC3E}">
        <p14:creationId xmlns:p14="http://schemas.microsoft.com/office/powerpoint/2010/main" val="3139615157"/>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581</a:t>
            </a:fld>
            <a:endParaRPr lang="en-US"/>
          </a:p>
        </p:txBody>
      </p:sp>
    </p:spTree>
    <p:extLst>
      <p:ext uri="{BB962C8B-B14F-4D97-AF65-F5344CB8AC3E}">
        <p14:creationId xmlns:p14="http://schemas.microsoft.com/office/powerpoint/2010/main" val="4129213031"/>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582</a:t>
            </a:fld>
            <a:endParaRPr lang="en-US"/>
          </a:p>
        </p:txBody>
      </p:sp>
    </p:spTree>
    <p:extLst>
      <p:ext uri="{BB962C8B-B14F-4D97-AF65-F5344CB8AC3E}">
        <p14:creationId xmlns:p14="http://schemas.microsoft.com/office/powerpoint/2010/main" val="3042698484"/>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583</a:t>
            </a:fld>
            <a:endParaRPr lang="en-US"/>
          </a:p>
        </p:txBody>
      </p:sp>
    </p:spTree>
    <p:extLst>
      <p:ext uri="{BB962C8B-B14F-4D97-AF65-F5344CB8AC3E}">
        <p14:creationId xmlns:p14="http://schemas.microsoft.com/office/powerpoint/2010/main" val="1069444326"/>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584</a:t>
            </a:fld>
            <a:endParaRPr lang="en-US"/>
          </a:p>
        </p:txBody>
      </p:sp>
    </p:spTree>
    <p:extLst>
      <p:ext uri="{BB962C8B-B14F-4D97-AF65-F5344CB8AC3E}">
        <p14:creationId xmlns:p14="http://schemas.microsoft.com/office/powerpoint/2010/main" val="1554765518"/>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585</a:t>
            </a:fld>
            <a:endParaRPr lang="en-US"/>
          </a:p>
        </p:txBody>
      </p:sp>
    </p:spTree>
    <p:extLst>
      <p:ext uri="{BB962C8B-B14F-4D97-AF65-F5344CB8AC3E}">
        <p14:creationId xmlns:p14="http://schemas.microsoft.com/office/powerpoint/2010/main" val="4130319810"/>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586</a:t>
            </a:fld>
            <a:endParaRPr lang="en-US"/>
          </a:p>
        </p:txBody>
      </p:sp>
    </p:spTree>
    <p:extLst>
      <p:ext uri="{BB962C8B-B14F-4D97-AF65-F5344CB8AC3E}">
        <p14:creationId xmlns:p14="http://schemas.microsoft.com/office/powerpoint/2010/main" val="3422865412"/>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587</a:t>
            </a:fld>
            <a:endParaRPr lang="en-US"/>
          </a:p>
        </p:txBody>
      </p:sp>
    </p:spTree>
    <p:extLst>
      <p:ext uri="{BB962C8B-B14F-4D97-AF65-F5344CB8AC3E}">
        <p14:creationId xmlns:p14="http://schemas.microsoft.com/office/powerpoint/2010/main" val="1616625287"/>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588</a:t>
            </a:fld>
            <a:endParaRPr lang="en-US"/>
          </a:p>
        </p:txBody>
      </p:sp>
    </p:spTree>
    <p:extLst>
      <p:ext uri="{BB962C8B-B14F-4D97-AF65-F5344CB8AC3E}">
        <p14:creationId xmlns:p14="http://schemas.microsoft.com/office/powerpoint/2010/main" val="640463172"/>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589</a:t>
            </a:fld>
            <a:endParaRPr lang="en-US"/>
          </a:p>
        </p:txBody>
      </p:sp>
    </p:spTree>
    <p:extLst>
      <p:ext uri="{BB962C8B-B14F-4D97-AF65-F5344CB8AC3E}">
        <p14:creationId xmlns:p14="http://schemas.microsoft.com/office/powerpoint/2010/main" val="19300895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70</a:t>
            </a:fld>
            <a:endParaRPr lang="en-US"/>
          </a:p>
        </p:txBody>
      </p:sp>
    </p:spTree>
    <p:extLst>
      <p:ext uri="{BB962C8B-B14F-4D97-AF65-F5344CB8AC3E}">
        <p14:creationId xmlns:p14="http://schemas.microsoft.com/office/powerpoint/2010/main" val="174171090"/>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590</a:t>
            </a:fld>
            <a:endParaRPr lang="en-US"/>
          </a:p>
        </p:txBody>
      </p:sp>
    </p:spTree>
    <p:extLst>
      <p:ext uri="{BB962C8B-B14F-4D97-AF65-F5344CB8AC3E}">
        <p14:creationId xmlns:p14="http://schemas.microsoft.com/office/powerpoint/2010/main" val="1846854476"/>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591</a:t>
            </a:fld>
            <a:endParaRPr lang="en-US"/>
          </a:p>
        </p:txBody>
      </p:sp>
    </p:spTree>
    <p:extLst>
      <p:ext uri="{BB962C8B-B14F-4D97-AF65-F5344CB8AC3E}">
        <p14:creationId xmlns:p14="http://schemas.microsoft.com/office/powerpoint/2010/main" val="2061944509"/>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592</a:t>
            </a:fld>
            <a:endParaRPr lang="en-US"/>
          </a:p>
        </p:txBody>
      </p:sp>
    </p:spTree>
    <p:extLst>
      <p:ext uri="{BB962C8B-B14F-4D97-AF65-F5344CB8AC3E}">
        <p14:creationId xmlns:p14="http://schemas.microsoft.com/office/powerpoint/2010/main" val="3930187479"/>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593</a:t>
            </a:fld>
            <a:endParaRPr lang="en-US"/>
          </a:p>
        </p:txBody>
      </p:sp>
    </p:spTree>
    <p:extLst>
      <p:ext uri="{BB962C8B-B14F-4D97-AF65-F5344CB8AC3E}">
        <p14:creationId xmlns:p14="http://schemas.microsoft.com/office/powerpoint/2010/main" val="2664118871"/>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594</a:t>
            </a:fld>
            <a:endParaRPr lang="en-US"/>
          </a:p>
        </p:txBody>
      </p:sp>
    </p:spTree>
    <p:extLst>
      <p:ext uri="{BB962C8B-B14F-4D97-AF65-F5344CB8AC3E}">
        <p14:creationId xmlns:p14="http://schemas.microsoft.com/office/powerpoint/2010/main" val="3352077865"/>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595</a:t>
            </a:fld>
            <a:endParaRPr lang="en-US"/>
          </a:p>
        </p:txBody>
      </p:sp>
    </p:spTree>
    <p:extLst>
      <p:ext uri="{BB962C8B-B14F-4D97-AF65-F5344CB8AC3E}">
        <p14:creationId xmlns:p14="http://schemas.microsoft.com/office/powerpoint/2010/main" val="3117529698"/>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596</a:t>
            </a:fld>
            <a:endParaRPr lang="en-US"/>
          </a:p>
        </p:txBody>
      </p:sp>
    </p:spTree>
    <p:extLst>
      <p:ext uri="{BB962C8B-B14F-4D97-AF65-F5344CB8AC3E}">
        <p14:creationId xmlns:p14="http://schemas.microsoft.com/office/powerpoint/2010/main" val="2002010283"/>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597</a:t>
            </a:fld>
            <a:endParaRPr lang="en-US"/>
          </a:p>
        </p:txBody>
      </p:sp>
    </p:spTree>
    <p:extLst>
      <p:ext uri="{BB962C8B-B14F-4D97-AF65-F5344CB8AC3E}">
        <p14:creationId xmlns:p14="http://schemas.microsoft.com/office/powerpoint/2010/main" val="751879963"/>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600</a:t>
            </a:fld>
            <a:endParaRPr lang="en-US"/>
          </a:p>
        </p:txBody>
      </p:sp>
    </p:spTree>
    <p:extLst>
      <p:ext uri="{BB962C8B-B14F-4D97-AF65-F5344CB8AC3E}">
        <p14:creationId xmlns:p14="http://schemas.microsoft.com/office/powerpoint/2010/main" val="3576060672"/>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601</a:t>
            </a:fld>
            <a:endParaRPr lang="en-US"/>
          </a:p>
        </p:txBody>
      </p:sp>
    </p:spTree>
    <p:extLst>
      <p:ext uri="{BB962C8B-B14F-4D97-AF65-F5344CB8AC3E}">
        <p14:creationId xmlns:p14="http://schemas.microsoft.com/office/powerpoint/2010/main" val="4331204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71</a:t>
            </a:fld>
            <a:endParaRPr lang="en-US"/>
          </a:p>
        </p:txBody>
      </p:sp>
    </p:spTree>
    <p:extLst>
      <p:ext uri="{BB962C8B-B14F-4D97-AF65-F5344CB8AC3E}">
        <p14:creationId xmlns:p14="http://schemas.microsoft.com/office/powerpoint/2010/main" val="1516858547"/>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602</a:t>
            </a:fld>
            <a:endParaRPr lang="en-US"/>
          </a:p>
        </p:txBody>
      </p:sp>
    </p:spTree>
    <p:extLst>
      <p:ext uri="{BB962C8B-B14F-4D97-AF65-F5344CB8AC3E}">
        <p14:creationId xmlns:p14="http://schemas.microsoft.com/office/powerpoint/2010/main" val="3462239378"/>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603</a:t>
            </a:fld>
            <a:endParaRPr lang="en-US"/>
          </a:p>
        </p:txBody>
      </p:sp>
    </p:spTree>
    <p:extLst>
      <p:ext uri="{BB962C8B-B14F-4D97-AF65-F5344CB8AC3E}">
        <p14:creationId xmlns:p14="http://schemas.microsoft.com/office/powerpoint/2010/main" val="3325752729"/>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604</a:t>
            </a:fld>
            <a:endParaRPr lang="en-US"/>
          </a:p>
        </p:txBody>
      </p:sp>
    </p:spTree>
    <p:extLst>
      <p:ext uri="{BB962C8B-B14F-4D97-AF65-F5344CB8AC3E}">
        <p14:creationId xmlns:p14="http://schemas.microsoft.com/office/powerpoint/2010/main" val="111801043"/>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605</a:t>
            </a:fld>
            <a:endParaRPr lang="en-US"/>
          </a:p>
        </p:txBody>
      </p:sp>
    </p:spTree>
    <p:extLst>
      <p:ext uri="{BB962C8B-B14F-4D97-AF65-F5344CB8AC3E}">
        <p14:creationId xmlns:p14="http://schemas.microsoft.com/office/powerpoint/2010/main" val="968923823"/>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606</a:t>
            </a:fld>
            <a:endParaRPr lang="en-US"/>
          </a:p>
        </p:txBody>
      </p:sp>
    </p:spTree>
    <p:extLst>
      <p:ext uri="{BB962C8B-B14F-4D97-AF65-F5344CB8AC3E}">
        <p14:creationId xmlns:p14="http://schemas.microsoft.com/office/powerpoint/2010/main" val="1981965807"/>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607</a:t>
            </a:fld>
            <a:endParaRPr lang="en-US"/>
          </a:p>
        </p:txBody>
      </p:sp>
    </p:spTree>
    <p:extLst>
      <p:ext uri="{BB962C8B-B14F-4D97-AF65-F5344CB8AC3E}">
        <p14:creationId xmlns:p14="http://schemas.microsoft.com/office/powerpoint/2010/main" val="3154707240"/>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608</a:t>
            </a:fld>
            <a:endParaRPr lang="en-US"/>
          </a:p>
        </p:txBody>
      </p:sp>
    </p:spTree>
    <p:extLst>
      <p:ext uri="{BB962C8B-B14F-4D97-AF65-F5344CB8AC3E}">
        <p14:creationId xmlns:p14="http://schemas.microsoft.com/office/powerpoint/2010/main" val="3992212800"/>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609</a:t>
            </a:fld>
            <a:endParaRPr lang="en-US"/>
          </a:p>
        </p:txBody>
      </p:sp>
    </p:spTree>
    <p:extLst>
      <p:ext uri="{BB962C8B-B14F-4D97-AF65-F5344CB8AC3E}">
        <p14:creationId xmlns:p14="http://schemas.microsoft.com/office/powerpoint/2010/main" val="1696600372"/>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610</a:t>
            </a:fld>
            <a:endParaRPr lang="en-US"/>
          </a:p>
        </p:txBody>
      </p:sp>
    </p:spTree>
    <p:extLst>
      <p:ext uri="{BB962C8B-B14F-4D97-AF65-F5344CB8AC3E}">
        <p14:creationId xmlns:p14="http://schemas.microsoft.com/office/powerpoint/2010/main" val="2583789634"/>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611</a:t>
            </a:fld>
            <a:endParaRPr lang="en-US"/>
          </a:p>
        </p:txBody>
      </p:sp>
    </p:spTree>
    <p:extLst>
      <p:ext uri="{BB962C8B-B14F-4D97-AF65-F5344CB8AC3E}">
        <p14:creationId xmlns:p14="http://schemas.microsoft.com/office/powerpoint/2010/main" val="21555250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72</a:t>
            </a:fld>
            <a:endParaRPr lang="en-US"/>
          </a:p>
        </p:txBody>
      </p:sp>
    </p:spTree>
    <p:extLst>
      <p:ext uri="{BB962C8B-B14F-4D97-AF65-F5344CB8AC3E}">
        <p14:creationId xmlns:p14="http://schemas.microsoft.com/office/powerpoint/2010/main" val="2387572564"/>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612</a:t>
            </a:fld>
            <a:endParaRPr lang="en-US"/>
          </a:p>
        </p:txBody>
      </p:sp>
    </p:spTree>
    <p:extLst>
      <p:ext uri="{BB962C8B-B14F-4D97-AF65-F5344CB8AC3E}">
        <p14:creationId xmlns:p14="http://schemas.microsoft.com/office/powerpoint/2010/main" val="1179722729"/>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613</a:t>
            </a:fld>
            <a:endParaRPr lang="en-US"/>
          </a:p>
        </p:txBody>
      </p:sp>
    </p:spTree>
    <p:extLst>
      <p:ext uri="{BB962C8B-B14F-4D97-AF65-F5344CB8AC3E}">
        <p14:creationId xmlns:p14="http://schemas.microsoft.com/office/powerpoint/2010/main" val="2481584824"/>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614</a:t>
            </a:fld>
            <a:endParaRPr lang="en-US"/>
          </a:p>
        </p:txBody>
      </p:sp>
    </p:spTree>
    <p:extLst>
      <p:ext uri="{BB962C8B-B14F-4D97-AF65-F5344CB8AC3E}">
        <p14:creationId xmlns:p14="http://schemas.microsoft.com/office/powerpoint/2010/main" val="868969885"/>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615</a:t>
            </a:fld>
            <a:endParaRPr lang="en-US"/>
          </a:p>
        </p:txBody>
      </p:sp>
    </p:spTree>
    <p:extLst>
      <p:ext uri="{BB962C8B-B14F-4D97-AF65-F5344CB8AC3E}">
        <p14:creationId xmlns:p14="http://schemas.microsoft.com/office/powerpoint/2010/main" val="1337710175"/>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616</a:t>
            </a:fld>
            <a:endParaRPr lang="en-US"/>
          </a:p>
        </p:txBody>
      </p:sp>
    </p:spTree>
    <p:extLst>
      <p:ext uri="{BB962C8B-B14F-4D97-AF65-F5344CB8AC3E}">
        <p14:creationId xmlns:p14="http://schemas.microsoft.com/office/powerpoint/2010/main" val="855744684"/>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617</a:t>
            </a:fld>
            <a:endParaRPr lang="en-US"/>
          </a:p>
        </p:txBody>
      </p:sp>
    </p:spTree>
    <p:extLst>
      <p:ext uri="{BB962C8B-B14F-4D97-AF65-F5344CB8AC3E}">
        <p14:creationId xmlns:p14="http://schemas.microsoft.com/office/powerpoint/2010/main" val="1593423911"/>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618</a:t>
            </a:fld>
            <a:endParaRPr lang="en-US"/>
          </a:p>
        </p:txBody>
      </p:sp>
    </p:spTree>
    <p:extLst>
      <p:ext uri="{BB962C8B-B14F-4D97-AF65-F5344CB8AC3E}">
        <p14:creationId xmlns:p14="http://schemas.microsoft.com/office/powerpoint/2010/main" val="1202416946"/>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619</a:t>
            </a:fld>
            <a:endParaRPr lang="en-US"/>
          </a:p>
        </p:txBody>
      </p:sp>
    </p:spTree>
    <p:extLst>
      <p:ext uri="{BB962C8B-B14F-4D97-AF65-F5344CB8AC3E}">
        <p14:creationId xmlns:p14="http://schemas.microsoft.com/office/powerpoint/2010/main" val="1379795812"/>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620</a:t>
            </a:fld>
            <a:endParaRPr lang="en-US"/>
          </a:p>
        </p:txBody>
      </p:sp>
    </p:spTree>
    <p:extLst>
      <p:ext uri="{BB962C8B-B14F-4D97-AF65-F5344CB8AC3E}">
        <p14:creationId xmlns:p14="http://schemas.microsoft.com/office/powerpoint/2010/main" val="3844129695"/>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621</a:t>
            </a:fld>
            <a:endParaRPr lang="en-US"/>
          </a:p>
        </p:txBody>
      </p:sp>
    </p:spTree>
    <p:extLst>
      <p:ext uri="{BB962C8B-B14F-4D97-AF65-F5344CB8AC3E}">
        <p14:creationId xmlns:p14="http://schemas.microsoft.com/office/powerpoint/2010/main" val="17668740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73</a:t>
            </a:fld>
            <a:endParaRPr lang="en-US"/>
          </a:p>
        </p:txBody>
      </p:sp>
    </p:spTree>
    <p:extLst>
      <p:ext uri="{BB962C8B-B14F-4D97-AF65-F5344CB8AC3E}">
        <p14:creationId xmlns:p14="http://schemas.microsoft.com/office/powerpoint/2010/main" val="3926572721"/>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622</a:t>
            </a:fld>
            <a:endParaRPr lang="en-US"/>
          </a:p>
        </p:txBody>
      </p:sp>
    </p:spTree>
    <p:extLst>
      <p:ext uri="{BB962C8B-B14F-4D97-AF65-F5344CB8AC3E}">
        <p14:creationId xmlns:p14="http://schemas.microsoft.com/office/powerpoint/2010/main" val="747880018"/>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623</a:t>
            </a:fld>
            <a:endParaRPr lang="en-US"/>
          </a:p>
        </p:txBody>
      </p:sp>
    </p:spTree>
    <p:extLst>
      <p:ext uri="{BB962C8B-B14F-4D97-AF65-F5344CB8AC3E}">
        <p14:creationId xmlns:p14="http://schemas.microsoft.com/office/powerpoint/2010/main" val="2065548388"/>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624</a:t>
            </a:fld>
            <a:endParaRPr lang="en-US"/>
          </a:p>
        </p:txBody>
      </p:sp>
    </p:spTree>
    <p:extLst>
      <p:ext uri="{BB962C8B-B14F-4D97-AF65-F5344CB8AC3E}">
        <p14:creationId xmlns:p14="http://schemas.microsoft.com/office/powerpoint/2010/main" val="36398654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74</a:t>
            </a:fld>
            <a:endParaRPr lang="en-US"/>
          </a:p>
        </p:txBody>
      </p:sp>
    </p:spTree>
    <p:extLst>
      <p:ext uri="{BB962C8B-B14F-4D97-AF65-F5344CB8AC3E}">
        <p14:creationId xmlns:p14="http://schemas.microsoft.com/office/powerpoint/2010/main" val="41997932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19</a:t>
            </a:fld>
            <a:endParaRPr lang="en-US"/>
          </a:p>
        </p:txBody>
      </p:sp>
    </p:spTree>
    <p:extLst>
      <p:ext uri="{BB962C8B-B14F-4D97-AF65-F5344CB8AC3E}">
        <p14:creationId xmlns:p14="http://schemas.microsoft.com/office/powerpoint/2010/main" val="404523680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75</a:t>
            </a:fld>
            <a:endParaRPr lang="en-US"/>
          </a:p>
        </p:txBody>
      </p:sp>
    </p:spTree>
    <p:extLst>
      <p:ext uri="{BB962C8B-B14F-4D97-AF65-F5344CB8AC3E}">
        <p14:creationId xmlns:p14="http://schemas.microsoft.com/office/powerpoint/2010/main" val="240161821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76</a:t>
            </a:fld>
            <a:endParaRPr lang="en-US"/>
          </a:p>
        </p:txBody>
      </p:sp>
    </p:spTree>
    <p:extLst>
      <p:ext uri="{BB962C8B-B14F-4D97-AF65-F5344CB8AC3E}">
        <p14:creationId xmlns:p14="http://schemas.microsoft.com/office/powerpoint/2010/main" val="407050826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77</a:t>
            </a:fld>
            <a:endParaRPr lang="en-US"/>
          </a:p>
        </p:txBody>
      </p:sp>
    </p:spTree>
    <p:extLst>
      <p:ext uri="{BB962C8B-B14F-4D97-AF65-F5344CB8AC3E}">
        <p14:creationId xmlns:p14="http://schemas.microsoft.com/office/powerpoint/2010/main" val="17974942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78</a:t>
            </a:fld>
            <a:endParaRPr lang="en-US"/>
          </a:p>
        </p:txBody>
      </p:sp>
    </p:spTree>
    <p:extLst>
      <p:ext uri="{BB962C8B-B14F-4D97-AF65-F5344CB8AC3E}">
        <p14:creationId xmlns:p14="http://schemas.microsoft.com/office/powerpoint/2010/main" val="19200820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79</a:t>
            </a:fld>
            <a:endParaRPr lang="en-US"/>
          </a:p>
        </p:txBody>
      </p:sp>
    </p:spTree>
    <p:extLst>
      <p:ext uri="{BB962C8B-B14F-4D97-AF65-F5344CB8AC3E}">
        <p14:creationId xmlns:p14="http://schemas.microsoft.com/office/powerpoint/2010/main" val="421780254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80</a:t>
            </a:fld>
            <a:endParaRPr lang="en-US"/>
          </a:p>
        </p:txBody>
      </p:sp>
    </p:spTree>
    <p:extLst>
      <p:ext uri="{BB962C8B-B14F-4D97-AF65-F5344CB8AC3E}">
        <p14:creationId xmlns:p14="http://schemas.microsoft.com/office/powerpoint/2010/main" val="238661807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81</a:t>
            </a:fld>
            <a:endParaRPr lang="en-US"/>
          </a:p>
        </p:txBody>
      </p:sp>
    </p:spTree>
    <p:extLst>
      <p:ext uri="{BB962C8B-B14F-4D97-AF65-F5344CB8AC3E}">
        <p14:creationId xmlns:p14="http://schemas.microsoft.com/office/powerpoint/2010/main" val="81159073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82</a:t>
            </a:fld>
            <a:endParaRPr lang="en-US"/>
          </a:p>
        </p:txBody>
      </p:sp>
    </p:spTree>
    <p:extLst>
      <p:ext uri="{BB962C8B-B14F-4D97-AF65-F5344CB8AC3E}">
        <p14:creationId xmlns:p14="http://schemas.microsoft.com/office/powerpoint/2010/main" val="447925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83</a:t>
            </a:fld>
            <a:endParaRPr lang="en-US"/>
          </a:p>
        </p:txBody>
      </p:sp>
    </p:spTree>
    <p:extLst>
      <p:ext uri="{BB962C8B-B14F-4D97-AF65-F5344CB8AC3E}">
        <p14:creationId xmlns:p14="http://schemas.microsoft.com/office/powerpoint/2010/main" val="417916803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84</a:t>
            </a:fld>
            <a:endParaRPr lang="en-US"/>
          </a:p>
        </p:txBody>
      </p:sp>
    </p:spTree>
    <p:extLst>
      <p:ext uri="{BB962C8B-B14F-4D97-AF65-F5344CB8AC3E}">
        <p14:creationId xmlns:p14="http://schemas.microsoft.com/office/powerpoint/2010/main" val="11469787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20</a:t>
            </a:fld>
            <a:endParaRPr lang="en-US"/>
          </a:p>
        </p:txBody>
      </p:sp>
    </p:spTree>
    <p:extLst>
      <p:ext uri="{BB962C8B-B14F-4D97-AF65-F5344CB8AC3E}">
        <p14:creationId xmlns:p14="http://schemas.microsoft.com/office/powerpoint/2010/main" val="402788838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85</a:t>
            </a:fld>
            <a:endParaRPr lang="en-US"/>
          </a:p>
        </p:txBody>
      </p:sp>
    </p:spTree>
    <p:extLst>
      <p:ext uri="{BB962C8B-B14F-4D97-AF65-F5344CB8AC3E}">
        <p14:creationId xmlns:p14="http://schemas.microsoft.com/office/powerpoint/2010/main" val="32318544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86</a:t>
            </a:fld>
            <a:endParaRPr lang="en-US"/>
          </a:p>
        </p:txBody>
      </p:sp>
    </p:spTree>
    <p:extLst>
      <p:ext uri="{BB962C8B-B14F-4D97-AF65-F5344CB8AC3E}">
        <p14:creationId xmlns:p14="http://schemas.microsoft.com/office/powerpoint/2010/main" val="226627824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87</a:t>
            </a:fld>
            <a:endParaRPr lang="en-US"/>
          </a:p>
        </p:txBody>
      </p:sp>
    </p:spTree>
    <p:extLst>
      <p:ext uri="{BB962C8B-B14F-4D97-AF65-F5344CB8AC3E}">
        <p14:creationId xmlns:p14="http://schemas.microsoft.com/office/powerpoint/2010/main" val="218019316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88</a:t>
            </a:fld>
            <a:endParaRPr lang="en-US"/>
          </a:p>
        </p:txBody>
      </p:sp>
    </p:spTree>
    <p:extLst>
      <p:ext uri="{BB962C8B-B14F-4D97-AF65-F5344CB8AC3E}">
        <p14:creationId xmlns:p14="http://schemas.microsoft.com/office/powerpoint/2010/main" val="308286368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89</a:t>
            </a:fld>
            <a:endParaRPr lang="en-US"/>
          </a:p>
        </p:txBody>
      </p:sp>
    </p:spTree>
    <p:extLst>
      <p:ext uri="{BB962C8B-B14F-4D97-AF65-F5344CB8AC3E}">
        <p14:creationId xmlns:p14="http://schemas.microsoft.com/office/powerpoint/2010/main" val="421928620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90</a:t>
            </a:fld>
            <a:endParaRPr lang="en-US"/>
          </a:p>
        </p:txBody>
      </p:sp>
    </p:spTree>
    <p:extLst>
      <p:ext uri="{BB962C8B-B14F-4D97-AF65-F5344CB8AC3E}">
        <p14:creationId xmlns:p14="http://schemas.microsoft.com/office/powerpoint/2010/main" val="18968797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91</a:t>
            </a:fld>
            <a:endParaRPr lang="en-US"/>
          </a:p>
        </p:txBody>
      </p:sp>
    </p:spTree>
    <p:extLst>
      <p:ext uri="{BB962C8B-B14F-4D97-AF65-F5344CB8AC3E}">
        <p14:creationId xmlns:p14="http://schemas.microsoft.com/office/powerpoint/2010/main" val="308736502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92</a:t>
            </a:fld>
            <a:endParaRPr lang="en-US"/>
          </a:p>
        </p:txBody>
      </p:sp>
    </p:spTree>
    <p:extLst>
      <p:ext uri="{BB962C8B-B14F-4D97-AF65-F5344CB8AC3E}">
        <p14:creationId xmlns:p14="http://schemas.microsoft.com/office/powerpoint/2010/main" val="21435789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93</a:t>
            </a:fld>
            <a:endParaRPr lang="en-US"/>
          </a:p>
        </p:txBody>
      </p:sp>
    </p:spTree>
    <p:extLst>
      <p:ext uri="{BB962C8B-B14F-4D97-AF65-F5344CB8AC3E}">
        <p14:creationId xmlns:p14="http://schemas.microsoft.com/office/powerpoint/2010/main" val="13693144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94</a:t>
            </a:fld>
            <a:endParaRPr lang="en-US"/>
          </a:p>
        </p:txBody>
      </p:sp>
    </p:spTree>
    <p:extLst>
      <p:ext uri="{BB962C8B-B14F-4D97-AF65-F5344CB8AC3E}">
        <p14:creationId xmlns:p14="http://schemas.microsoft.com/office/powerpoint/2010/main" val="35799132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21</a:t>
            </a:fld>
            <a:endParaRPr lang="en-US"/>
          </a:p>
        </p:txBody>
      </p:sp>
    </p:spTree>
    <p:extLst>
      <p:ext uri="{BB962C8B-B14F-4D97-AF65-F5344CB8AC3E}">
        <p14:creationId xmlns:p14="http://schemas.microsoft.com/office/powerpoint/2010/main" val="383934825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95</a:t>
            </a:fld>
            <a:endParaRPr lang="en-US"/>
          </a:p>
        </p:txBody>
      </p:sp>
    </p:spTree>
    <p:extLst>
      <p:ext uri="{BB962C8B-B14F-4D97-AF65-F5344CB8AC3E}">
        <p14:creationId xmlns:p14="http://schemas.microsoft.com/office/powerpoint/2010/main" val="36438876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98</a:t>
            </a:fld>
            <a:endParaRPr lang="en-US"/>
          </a:p>
        </p:txBody>
      </p:sp>
    </p:spTree>
    <p:extLst>
      <p:ext uri="{BB962C8B-B14F-4D97-AF65-F5344CB8AC3E}">
        <p14:creationId xmlns:p14="http://schemas.microsoft.com/office/powerpoint/2010/main" val="29948264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99</a:t>
            </a:fld>
            <a:endParaRPr lang="en-US"/>
          </a:p>
        </p:txBody>
      </p:sp>
    </p:spTree>
    <p:extLst>
      <p:ext uri="{BB962C8B-B14F-4D97-AF65-F5344CB8AC3E}">
        <p14:creationId xmlns:p14="http://schemas.microsoft.com/office/powerpoint/2010/main" val="282537003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100</a:t>
            </a:fld>
            <a:endParaRPr lang="en-US"/>
          </a:p>
        </p:txBody>
      </p:sp>
    </p:spTree>
    <p:extLst>
      <p:ext uri="{BB962C8B-B14F-4D97-AF65-F5344CB8AC3E}">
        <p14:creationId xmlns:p14="http://schemas.microsoft.com/office/powerpoint/2010/main" val="23347389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101</a:t>
            </a:fld>
            <a:endParaRPr lang="en-US"/>
          </a:p>
        </p:txBody>
      </p:sp>
    </p:spTree>
    <p:extLst>
      <p:ext uri="{BB962C8B-B14F-4D97-AF65-F5344CB8AC3E}">
        <p14:creationId xmlns:p14="http://schemas.microsoft.com/office/powerpoint/2010/main" val="26025032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102</a:t>
            </a:fld>
            <a:endParaRPr lang="en-US"/>
          </a:p>
        </p:txBody>
      </p:sp>
    </p:spTree>
    <p:extLst>
      <p:ext uri="{BB962C8B-B14F-4D97-AF65-F5344CB8AC3E}">
        <p14:creationId xmlns:p14="http://schemas.microsoft.com/office/powerpoint/2010/main" val="59028638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103</a:t>
            </a:fld>
            <a:endParaRPr lang="en-US"/>
          </a:p>
        </p:txBody>
      </p:sp>
    </p:spTree>
    <p:extLst>
      <p:ext uri="{BB962C8B-B14F-4D97-AF65-F5344CB8AC3E}">
        <p14:creationId xmlns:p14="http://schemas.microsoft.com/office/powerpoint/2010/main" val="29143929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104</a:t>
            </a:fld>
            <a:endParaRPr lang="en-US"/>
          </a:p>
        </p:txBody>
      </p:sp>
    </p:spTree>
    <p:extLst>
      <p:ext uri="{BB962C8B-B14F-4D97-AF65-F5344CB8AC3E}">
        <p14:creationId xmlns:p14="http://schemas.microsoft.com/office/powerpoint/2010/main" val="191481982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105</a:t>
            </a:fld>
            <a:endParaRPr lang="en-US"/>
          </a:p>
        </p:txBody>
      </p:sp>
    </p:spTree>
    <p:extLst>
      <p:ext uri="{BB962C8B-B14F-4D97-AF65-F5344CB8AC3E}">
        <p14:creationId xmlns:p14="http://schemas.microsoft.com/office/powerpoint/2010/main" val="67387885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106</a:t>
            </a:fld>
            <a:endParaRPr lang="en-US"/>
          </a:p>
        </p:txBody>
      </p:sp>
    </p:spTree>
    <p:extLst>
      <p:ext uri="{BB962C8B-B14F-4D97-AF65-F5344CB8AC3E}">
        <p14:creationId xmlns:p14="http://schemas.microsoft.com/office/powerpoint/2010/main" val="12864304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22</a:t>
            </a:fld>
            <a:endParaRPr lang="en-US"/>
          </a:p>
        </p:txBody>
      </p:sp>
    </p:spTree>
    <p:extLst>
      <p:ext uri="{BB962C8B-B14F-4D97-AF65-F5344CB8AC3E}">
        <p14:creationId xmlns:p14="http://schemas.microsoft.com/office/powerpoint/2010/main" val="63994737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107</a:t>
            </a:fld>
            <a:endParaRPr lang="en-US"/>
          </a:p>
        </p:txBody>
      </p:sp>
    </p:spTree>
    <p:extLst>
      <p:ext uri="{BB962C8B-B14F-4D97-AF65-F5344CB8AC3E}">
        <p14:creationId xmlns:p14="http://schemas.microsoft.com/office/powerpoint/2010/main" val="60910031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108</a:t>
            </a:fld>
            <a:endParaRPr lang="en-US"/>
          </a:p>
        </p:txBody>
      </p:sp>
    </p:spTree>
    <p:extLst>
      <p:ext uri="{BB962C8B-B14F-4D97-AF65-F5344CB8AC3E}">
        <p14:creationId xmlns:p14="http://schemas.microsoft.com/office/powerpoint/2010/main" val="61703073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109</a:t>
            </a:fld>
            <a:endParaRPr lang="en-US"/>
          </a:p>
        </p:txBody>
      </p:sp>
    </p:spTree>
    <p:extLst>
      <p:ext uri="{BB962C8B-B14F-4D97-AF65-F5344CB8AC3E}">
        <p14:creationId xmlns:p14="http://schemas.microsoft.com/office/powerpoint/2010/main" val="230060043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110</a:t>
            </a:fld>
            <a:endParaRPr lang="en-US"/>
          </a:p>
        </p:txBody>
      </p:sp>
    </p:spTree>
    <p:extLst>
      <p:ext uri="{BB962C8B-B14F-4D97-AF65-F5344CB8AC3E}">
        <p14:creationId xmlns:p14="http://schemas.microsoft.com/office/powerpoint/2010/main" val="41588455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111</a:t>
            </a:fld>
            <a:endParaRPr lang="en-US"/>
          </a:p>
        </p:txBody>
      </p:sp>
    </p:spTree>
    <p:extLst>
      <p:ext uri="{BB962C8B-B14F-4D97-AF65-F5344CB8AC3E}">
        <p14:creationId xmlns:p14="http://schemas.microsoft.com/office/powerpoint/2010/main" val="24486989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112</a:t>
            </a:fld>
            <a:endParaRPr lang="en-US"/>
          </a:p>
        </p:txBody>
      </p:sp>
    </p:spTree>
    <p:extLst>
      <p:ext uri="{BB962C8B-B14F-4D97-AF65-F5344CB8AC3E}">
        <p14:creationId xmlns:p14="http://schemas.microsoft.com/office/powerpoint/2010/main" val="385335542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113</a:t>
            </a:fld>
            <a:endParaRPr lang="en-US"/>
          </a:p>
        </p:txBody>
      </p:sp>
    </p:spTree>
    <p:extLst>
      <p:ext uri="{BB962C8B-B14F-4D97-AF65-F5344CB8AC3E}">
        <p14:creationId xmlns:p14="http://schemas.microsoft.com/office/powerpoint/2010/main" val="41300807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114</a:t>
            </a:fld>
            <a:endParaRPr lang="en-US"/>
          </a:p>
        </p:txBody>
      </p:sp>
    </p:spTree>
    <p:extLst>
      <p:ext uri="{BB962C8B-B14F-4D97-AF65-F5344CB8AC3E}">
        <p14:creationId xmlns:p14="http://schemas.microsoft.com/office/powerpoint/2010/main" val="429463805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115</a:t>
            </a:fld>
            <a:endParaRPr lang="en-US"/>
          </a:p>
        </p:txBody>
      </p:sp>
    </p:spTree>
    <p:extLst>
      <p:ext uri="{BB962C8B-B14F-4D97-AF65-F5344CB8AC3E}">
        <p14:creationId xmlns:p14="http://schemas.microsoft.com/office/powerpoint/2010/main" val="8084671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6BFD599-BB44-4BAE-9CF6-7DAE53669445}" type="slidenum">
              <a:rPr lang="en-US" smtClean="0"/>
              <a:pPr/>
              <a:t>116</a:t>
            </a:fld>
            <a:endParaRPr lang="en-US"/>
          </a:p>
        </p:txBody>
      </p:sp>
    </p:spTree>
    <p:extLst>
      <p:ext uri="{BB962C8B-B14F-4D97-AF65-F5344CB8AC3E}">
        <p14:creationId xmlns:p14="http://schemas.microsoft.com/office/powerpoint/2010/main" val="5623025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FDFB2DD-7FB2-46A2-AEA8-D24D70E76C5A}" type="datetimeFigureOut">
              <a:rPr lang="en-US" smtClean="0"/>
              <a:pPr/>
              <a:t>10/27/2022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FDFB2DD-7FB2-46A2-AEA8-D24D70E76C5A}" type="datetimeFigureOut">
              <a:rPr lang="en-US" smtClean="0"/>
              <a:pPr/>
              <a:t>10/27/2022</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6EC908-266A-4CE5-AD07-86248BAE9B12}"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3.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6.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8.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9.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0.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09.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1.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2.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3.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4.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5.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8.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6.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99.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7.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00.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8.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19.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02.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Layout" Target="../slideLayouts/slideLayout2.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03.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41.png"/><Relationship Id="rId4" Type="http://schemas.openxmlformats.org/officeDocument/2006/relationships/image" Target="../media/image40.png"/></Relationships>
</file>

<file path=ppt/slides/_rels/slide1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04.xml"/><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5.png"/></Relationships>
</file>

<file path=ppt/slides/_rels/slide12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image" Target="../media/image95.png"/></Relationships>
</file>

<file path=ppt/slides/_rels/slide124.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94.png"/><Relationship Id="rId7" Type="http://schemas.openxmlformats.org/officeDocument/2006/relationships/image" Target="../media/image98.png"/><Relationship Id="rId2" Type="http://schemas.openxmlformats.org/officeDocument/2006/relationships/notesSlide" Target="../notesSlides/notesSlide107.xml"/><Relationship Id="rId1" Type="http://schemas.openxmlformats.org/officeDocument/2006/relationships/slideLayout" Target="../slideLayouts/slideLayout1.xml"/><Relationship Id="rId6" Type="http://schemas.openxmlformats.org/officeDocument/2006/relationships/image" Target="../media/image97.png"/><Relationship Id="rId5" Type="http://schemas.openxmlformats.org/officeDocument/2006/relationships/image" Target="../media/image96.jpeg"/><Relationship Id="rId4" Type="http://schemas.openxmlformats.org/officeDocument/2006/relationships/image" Target="../media/image95.png"/></Relationships>
</file>

<file path=ppt/slides/_rels/slide125.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100.jpeg"/><Relationship Id="rId7" Type="http://schemas.openxmlformats.org/officeDocument/2006/relationships/image" Target="../media/image102.png"/><Relationship Id="rId2" Type="http://schemas.openxmlformats.org/officeDocument/2006/relationships/notesSlide" Target="../notesSlides/notesSlide108.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101.png"/><Relationship Id="rId4" Type="http://schemas.openxmlformats.org/officeDocument/2006/relationships/image" Target="../media/image96.jpeg"/><Relationship Id="rId9" Type="http://schemas.openxmlformats.org/officeDocument/2006/relationships/image" Target="../media/image104.png"/></Relationships>
</file>

<file path=ppt/slides/_rels/slide126.xml.rels><?xml version="1.0" encoding="UTF-8" standalone="yes"?>
<Relationships xmlns="http://schemas.openxmlformats.org/package/2006/relationships"><Relationship Id="rId3" Type="http://schemas.openxmlformats.org/officeDocument/2006/relationships/image" Target="../media/image105.jpeg"/><Relationship Id="rId7" Type="http://schemas.openxmlformats.org/officeDocument/2006/relationships/image" Target="../media/image108.png"/><Relationship Id="rId2" Type="http://schemas.openxmlformats.org/officeDocument/2006/relationships/notesSlide" Target="../notesSlides/notesSlide109.xml"/><Relationship Id="rId1" Type="http://schemas.openxmlformats.org/officeDocument/2006/relationships/slideLayout" Target="../slideLayouts/slideLayout1.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96.jpeg"/></Relationships>
</file>

<file path=ppt/slides/_rels/slide12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image" Target="../media/image24.png"/><Relationship Id="rId1" Type="http://schemas.openxmlformats.org/officeDocument/2006/relationships/slideLayout" Target="../slideLayouts/slideLayout2.xml"/><Relationship Id="rId6" Type="http://schemas.openxmlformats.org/officeDocument/2006/relationships/image" Target="../media/image28.jpeg"/><Relationship Id="rId5" Type="http://schemas.openxmlformats.org/officeDocument/2006/relationships/image" Target="../media/image27.pn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4.xml"/><Relationship Id="rId1" Type="http://schemas.openxmlformats.org/officeDocument/2006/relationships/slideLayout" Target="../slideLayouts/slideLayout2.xml"/><Relationship Id="rId4" Type="http://schemas.openxmlformats.org/officeDocument/2006/relationships/image" Target="../media/image113.png"/></Relationships>
</file>

<file path=ppt/slides/_rels/slide13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5.xml"/><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13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115.png"/></Relationships>
</file>

<file path=ppt/slides/_rels/slide13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6.xml"/><Relationship Id="rId1" Type="http://schemas.openxmlformats.org/officeDocument/2006/relationships/slideLayout" Target="../slideLayouts/slideLayout2.xml"/><Relationship Id="rId5" Type="http://schemas.openxmlformats.org/officeDocument/2006/relationships/image" Target="../media/image64.jpeg"/><Relationship Id="rId4" Type="http://schemas.openxmlformats.org/officeDocument/2006/relationships/image" Target="../media/image40.png"/></Relationships>
</file>

<file path=ppt/slides/_rels/slide1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7.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1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8.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1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9.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1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0.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14.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1.png"/><Relationship Id="rId7" Type="http://schemas.openxmlformats.org/officeDocument/2006/relationships/image" Target="../media/image35.jpeg"/><Relationship Id="rId2" Type="http://schemas.openxmlformats.org/officeDocument/2006/relationships/image" Target="../media/image30.jpeg"/><Relationship Id="rId1" Type="http://schemas.openxmlformats.org/officeDocument/2006/relationships/slideLayout" Target="../slideLayouts/slideLayout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1.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1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5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16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3.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jpeg"/></Relationships>
</file>

<file path=ppt/slides/_rels/slide1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4.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1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5.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jpeg"/></Relationships>
</file>

<file path=ppt/slides/_rels/slide16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6.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16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7.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1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8.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1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9.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1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0.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1.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1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2.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1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3.xml"/><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media/image70.jpeg"/></Relationships>
</file>

<file path=ppt/slides/_rels/slide1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4.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1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5.xml"/><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media/image70.jpeg"/></Relationships>
</file>

<file path=ppt/slides/_rels/slide1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6.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1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7.xml"/><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media/image70.jpeg"/></Relationships>
</file>

<file path=ppt/slides/_rels/slide1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8.xml"/><Relationship Id="rId1" Type="http://schemas.openxmlformats.org/officeDocument/2006/relationships/slideLayout" Target="../slideLayouts/slideLayout2.xml"/><Relationship Id="rId5" Type="http://schemas.openxmlformats.org/officeDocument/2006/relationships/image" Target="../media/image117.png"/><Relationship Id="rId4" Type="http://schemas.openxmlformats.org/officeDocument/2006/relationships/image" Target="../media/image70.jpeg"/></Relationships>
</file>

<file path=ppt/slides/_rels/slide1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9.xml"/><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media/image70.jpeg"/></Relationships>
</file>

<file path=ppt/slides/_rels/slide1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0.xml"/><Relationship Id="rId1" Type="http://schemas.openxmlformats.org/officeDocument/2006/relationships/slideLayout" Target="../slideLayouts/slideLayout2.xml"/><Relationship Id="rId5" Type="http://schemas.openxmlformats.org/officeDocument/2006/relationships/image" Target="../media/image117.png"/><Relationship Id="rId4" Type="http://schemas.openxmlformats.org/officeDocument/2006/relationships/image" Target="../media/image70.jpeg"/></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1.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2.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4.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5.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6.xml"/><Relationship Id="rId1" Type="http://schemas.openxmlformats.org/officeDocument/2006/relationships/slideLayout" Target="../slideLayouts/slideLayout2.xml"/><Relationship Id="rId6" Type="http://schemas.openxmlformats.org/officeDocument/2006/relationships/image" Target="../media/image118.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7.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8.xml"/><Relationship Id="rId1" Type="http://schemas.openxmlformats.org/officeDocument/2006/relationships/slideLayout" Target="../slideLayouts/slideLayout2.xml"/><Relationship Id="rId6" Type="http://schemas.openxmlformats.org/officeDocument/2006/relationships/image" Target="../media/image118.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9.xml"/><Relationship Id="rId1" Type="http://schemas.openxmlformats.org/officeDocument/2006/relationships/slideLayout" Target="../slideLayouts/slideLayout2.xml"/><Relationship Id="rId6" Type="http://schemas.openxmlformats.org/officeDocument/2006/relationships/image" Target="../media/image119.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0.xml"/><Relationship Id="rId1" Type="http://schemas.openxmlformats.org/officeDocument/2006/relationships/slideLayout" Target="../slideLayouts/slideLayout2.xml"/><Relationship Id="rId6" Type="http://schemas.openxmlformats.org/officeDocument/2006/relationships/image" Target="../media/image118.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1.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9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2.xml"/><Relationship Id="rId1" Type="http://schemas.openxmlformats.org/officeDocument/2006/relationships/slideLayout" Target="../slideLayouts/slideLayout2.xml"/><Relationship Id="rId6" Type="http://schemas.openxmlformats.org/officeDocument/2006/relationships/image" Target="../media/image118.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9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3.xml"/><Relationship Id="rId1" Type="http://schemas.openxmlformats.org/officeDocument/2006/relationships/slideLayout" Target="../slideLayouts/slideLayout2.xml"/><Relationship Id="rId6" Type="http://schemas.openxmlformats.org/officeDocument/2006/relationships/image" Target="../media/image119.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19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20.jpeg"/><Relationship Id="rId7" Type="http://schemas.openxmlformats.org/officeDocument/2006/relationships/image" Target="../media/image124.jpeg"/><Relationship Id="rId2" Type="http://schemas.openxmlformats.org/officeDocument/2006/relationships/notesSlide" Target="../notesSlides/notesSlide175.xml"/><Relationship Id="rId1" Type="http://schemas.openxmlformats.org/officeDocument/2006/relationships/slideLayout" Target="../slideLayouts/slideLayout1.xml"/><Relationship Id="rId6" Type="http://schemas.openxmlformats.org/officeDocument/2006/relationships/image" Target="../media/image123.png"/><Relationship Id="rId11" Type="http://schemas.openxmlformats.org/officeDocument/2006/relationships/image" Target="../media/image128.png"/><Relationship Id="rId5" Type="http://schemas.openxmlformats.org/officeDocument/2006/relationships/image" Target="../media/image122.png"/><Relationship Id="rId10" Type="http://schemas.openxmlformats.org/officeDocument/2006/relationships/image" Target="../media/image127.png"/><Relationship Id="rId4" Type="http://schemas.openxmlformats.org/officeDocument/2006/relationships/image" Target="../media/image121.jpeg"/><Relationship Id="rId9" Type="http://schemas.openxmlformats.org/officeDocument/2006/relationships/image" Target="../media/image126.jpeg"/></Relationships>
</file>

<file path=ppt/slides/_rels/slide19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20.jpeg"/><Relationship Id="rId7" Type="http://schemas.openxmlformats.org/officeDocument/2006/relationships/image" Target="../media/image124.jpeg"/><Relationship Id="rId2" Type="http://schemas.openxmlformats.org/officeDocument/2006/relationships/notesSlide" Target="../notesSlides/notesSlide176.xml"/><Relationship Id="rId1" Type="http://schemas.openxmlformats.org/officeDocument/2006/relationships/slideLayout" Target="../slideLayouts/slideLayout1.xml"/><Relationship Id="rId6" Type="http://schemas.openxmlformats.org/officeDocument/2006/relationships/image" Target="../media/image123.png"/><Relationship Id="rId11" Type="http://schemas.openxmlformats.org/officeDocument/2006/relationships/image" Target="../media/image128.png"/><Relationship Id="rId5" Type="http://schemas.openxmlformats.org/officeDocument/2006/relationships/image" Target="../media/image122.png"/><Relationship Id="rId10" Type="http://schemas.openxmlformats.org/officeDocument/2006/relationships/image" Target="../media/image127.png"/><Relationship Id="rId4" Type="http://schemas.openxmlformats.org/officeDocument/2006/relationships/image" Target="../media/image121.jpeg"/><Relationship Id="rId9" Type="http://schemas.openxmlformats.org/officeDocument/2006/relationships/image" Target="../media/image126.jpeg"/></Relationships>
</file>

<file path=ppt/slides/_rels/slide19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77.xml"/><Relationship Id="rId1" Type="http://schemas.openxmlformats.org/officeDocument/2006/relationships/slideLayout" Target="../slideLayouts/slideLayout1.xml"/><Relationship Id="rId4" Type="http://schemas.openxmlformats.org/officeDocument/2006/relationships/image" Target="../media/image130.jpeg"/></Relationships>
</file>

<file path=ppt/slides/_rels/slide19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32.png"/><Relationship Id="rId7" Type="http://schemas.openxmlformats.org/officeDocument/2006/relationships/image" Target="../media/image136.png"/><Relationship Id="rId2" Type="http://schemas.openxmlformats.org/officeDocument/2006/relationships/notesSlide" Target="../notesSlides/notesSlide179.xml"/><Relationship Id="rId1" Type="http://schemas.openxmlformats.org/officeDocument/2006/relationships/slideLayout" Target="../slideLayouts/slideLayout2.xml"/><Relationship Id="rId6" Type="http://schemas.openxmlformats.org/officeDocument/2006/relationships/image" Target="../media/image135.png"/><Relationship Id="rId5" Type="http://schemas.openxmlformats.org/officeDocument/2006/relationships/image" Target="../media/image134.png"/><Relationship Id="rId10" Type="http://schemas.openxmlformats.org/officeDocument/2006/relationships/image" Target="../media/image139.png"/><Relationship Id="rId4" Type="http://schemas.openxmlformats.org/officeDocument/2006/relationships/image" Target="../media/image133.png"/><Relationship Id="rId9" Type="http://schemas.openxmlformats.org/officeDocument/2006/relationships/image" Target="../media/image138.png"/></Relationships>
</file>

<file path=ppt/slides/_rels/slide19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0.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1.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2.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3.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4.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5.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6.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7.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0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8.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1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9.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0.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1.xml"/><Relationship Id="rId1" Type="http://schemas.openxmlformats.org/officeDocument/2006/relationships/slideLayout" Target="../slideLayouts/slideLayout2.xml"/><Relationship Id="rId5" Type="http://schemas.openxmlformats.org/officeDocument/2006/relationships/image" Target="../media/image142.png"/><Relationship Id="rId4" Type="http://schemas.openxmlformats.org/officeDocument/2006/relationships/image" Target="../media/image141.png"/></Relationships>
</file>

<file path=ppt/slides/_rels/slide2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2.xml"/><Relationship Id="rId1" Type="http://schemas.openxmlformats.org/officeDocument/2006/relationships/slideLayout" Target="../slideLayouts/slideLayout2.xml"/><Relationship Id="rId4" Type="http://schemas.openxmlformats.org/officeDocument/2006/relationships/image" Target="../media/image143.jpeg"/></Relationships>
</file>

<file path=ppt/slides/_rels/slide2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3.xml"/><Relationship Id="rId1" Type="http://schemas.openxmlformats.org/officeDocument/2006/relationships/slideLayout" Target="../slideLayouts/slideLayout2.xml"/><Relationship Id="rId4" Type="http://schemas.openxmlformats.org/officeDocument/2006/relationships/image" Target="../media/image144.png"/></Relationships>
</file>

<file path=ppt/slides/_rels/slide215.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94.xml"/><Relationship Id="rId1" Type="http://schemas.openxmlformats.org/officeDocument/2006/relationships/slideLayout" Target="../slideLayouts/slideLayout1.xml"/><Relationship Id="rId4" Type="http://schemas.openxmlformats.org/officeDocument/2006/relationships/image" Target="../media/image146.png"/></Relationships>
</file>

<file path=ppt/slides/_rels/slide21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48.gif"/><Relationship Id="rId2" Type="http://schemas.openxmlformats.org/officeDocument/2006/relationships/notesSlide" Target="../notesSlides/notesSlide196.xml"/><Relationship Id="rId1" Type="http://schemas.openxmlformats.org/officeDocument/2006/relationships/slideLayout" Target="../slideLayouts/slideLayout1.xml"/><Relationship Id="rId5" Type="http://schemas.openxmlformats.org/officeDocument/2006/relationships/image" Target="../media/image150.png"/><Relationship Id="rId4" Type="http://schemas.openxmlformats.org/officeDocument/2006/relationships/image" Target="../media/image149.gif"/></Relationships>
</file>

<file path=ppt/slides/_rels/slide218.xml.rels><?xml version="1.0" encoding="UTF-8" standalone="yes"?>
<Relationships xmlns="http://schemas.openxmlformats.org/package/2006/relationships"><Relationship Id="rId3" Type="http://schemas.openxmlformats.org/officeDocument/2006/relationships/image" Target="../media/image148.gif"/><Relationship Id="rId2" Type="http://schemas.openxmlformats.org/officeDocument/2006/relationships/notesSlide" Target="../notesSlides/notesSlide197.xml"/><Relationship Id="rId1" Type="http://schemas.openxmlformats.org/officeDocument/2006/relationships/slideLayout" Target="../slideLayouts/slideLayout1.xml"/><Relationship Id="rId5" Type="http://schemas.openxmlformats.org/officeDocument/2006/relationships/image" Target="../media/image150.png"/><Relationship Id="rId4" Type="http://schemas.openxmlformats.org/officeDocument/2006/relationships/image" Target="../media/image149.gif"/></Relationships>
</file>

<file path=ppt/slides/_rels/slide21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98.xml"/><Relationship Id="rId1" Type="http://schemas.openxmlformats.org/officeDocument/2006/relationships/slideLayout" Target="../slideLayouts/slideLayout2.xml"/><Relationship Id="rId4" Type="http://schemas.openxmlformats.org/officeDocument/2006/relationships/image" Target="../media/image152.pn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9.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0.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1.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2.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3.xml"/><Relationship Id="rId1" Type="http://schemas.openxmlformats.org/officeDocument/2006/relationships/slideLayout" Target="../slideLayouts/slideLayout2.xml"/><Relationship Id="rId4" Type="http://schemas.openxmlformats.org/officeDocument/2006/relationships/image" Target="../media/image155.jpeg"/></Relationships>
</file>

<file path=ppt/slides/_rels/slide2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4.xml"/><Relationship Id="rId1" Type="http://schemas.openxmlformats.org/officeDocument/2006/relationships/slideLayout" Target="../slideLayouts/slideLayout2.xml"/><Relationship Id="rId4" Type="http://schemas.openxmlformats.org/officeDocument/2006/relationships/image" Target="../media/image156.png"/></Relationships>
</file>

<file path=ppt/slides/_rels/slide227.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05.xml"/><Relationship Id="rId1" Type="http://schemas.openxmlformats.org/officeDocument/2006/relationships/slideLayout" Target="../slideLayouts/slideLayout1.xml"/><Relationship Id="rId4" Type="http://schemas.openxmlformats.org/officeDocument/2006/relationships/image" Target="../media/image158.png"/></Relationships>
</file>

<file path=ppt/slides/_rels/slide22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6.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07.xml"/><Relationship Id="rId1" Type="http://schemas.openxmlformats.org/officeDocument/2006/relationships/slideLayout" Target="../slideLayouts/slideLayout2.xml"/><Relationship Id="rId4" Type="http://schemas.openxmlformats.org/officeDocument/2006/relationships/image" Target="../media/image161.png"/></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3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162.png"/></Relationships>
</file>

<file path=ppt/slides/_rels/slide2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8.xml"/><Relationship Id="rId1" Type="http://schemas.openxmlformats.org/officeDocument/2006/relationships/slideLayout" Target="../slideLayouts/slideLayout2.xml"/><Relationship Id="rId4" Type="http://schemas.openxmlformats.org/officeDocument/2006/relationships/image" Target="../media/image163.jpeg"/></Relationships>
</file>

<file path=ppt/slides/_rels/slide2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9.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164.jpeg"/></Relationships>
</file>

<file path=ppt/slides/_rels/slide23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0.xml"/><Relationship Id="rId1" Type="http://schemas.openxmlformats.org/officeDocument/2006/relationships/slideLayout" Target="../slideLayouts/slideLayout2.xml"/><Relationship Id="rId5" Type="http://schemas.openxmlformats.org/officeDocument/2006/relationships/image" Target="../media/image166.jpeg"/><Relationship Id="rId4" Type="http://schemas.openxmlformats.org/officeDocument/2006/relationships/image" Target="../media/image75.png"/></Relationships>
</file>

<file path=ppt/slides/_rels/slide2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1.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2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2.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2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3.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2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4.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2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5.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24.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6.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2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7.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2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8.xml"/><Relationship Id="rId1" Type="http://schemas.openxmlformats.org/officeDocument/2006/relationships/slideLayout" Target="../slideLayouts/slideLayout2.xml"/><Relationship Id="rId5" Type="http://schemas.openxmlformats.org/officeDocument/2006/relationships/image" Target="../media/image119.png"/><Relationship Id="rId4" Type="http://schemas.openxmlformats.org/officeDocument/2006/relationships/image" Target="../media/image166.jpeg"/></Relationships>
</file>

<file path=ppt/slides/_rels/slide2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9.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2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0.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2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1.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2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2.xml"/><Relationship Id="rId1" Type="http://schemas.openxmlformats.org/officeDocument/2006/relationships/slideLayout" Target="../slideLayouts/slideLayout2.xml"/><Relationship Id="rId5" Type="http://schemas.openxmlformats.org/officeDocument/2006/relationships/image" Target="../media/image166.jpeg"/><Relationship Id="rId4" Type="http://schemas.openxmlformats.org/officeDocument/2006/relationships/image" Target="../media/image75.png"/></Relationships>
</file>

<file path=ppt/slides/_rels/slide2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3.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2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4.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2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5.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25.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6.xml"/><Relationship Id="rId1" Type="http://schemas.openxmlformats.org/officeDocument/2006/relationships/slideLayout" Target="../slideLayouts/slideLayout2.xml"/><Relationship Id="rId5" Type="http://schemas.openxmlformats.org/officeDocument/2006/relationships/image" Target="../media/image119.png"/><Relationship Id="rId4" Type="http://schemas.openxmlformats.org/officeDocument/2006/relationships/image" Target="../media/image166.jpeg"/></Relationships>
</file>

<file path=ppt/slides/_rels/slide25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28.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25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29.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25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30.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25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1.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25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32.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257.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jpeg"/><Relationship Id="rId7" Type="http://schemas.openxmlformats.org/officeDocument/2006/relationships/image" Target="../media/image177.png"/><Relationship Id="rId2" Type="http://schemas.openxmlformats.org/officeDocument/2006/relationships/notesSlide" Target="../notesSlides/notesSlide233.xml"/><Relationship Id="rId1" Type="http://schemas.openxmlformats.org/officeDocument/2006/relationships/slideLayout" Target="../slideLayouts/slideLayout1.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s>
</file>

<file path=ppt/slides/_rels/slide258.xml.rels><?xml version="1.0" encoding="UTF-8" standalone="yes"?>
<Relationships xmlns="http://schemas.openxmlformats.org/package/2006/relationships"><Relationship Id="rId8" Type="http://schemas.openxmlformats.org/officeDocument/2006/relationships/image" Target="../media/image179.png"/><Relationship Id="rId3" Type="http://schemas.openxmlformats.org/officeDocument/2006/relationships/image" Target="../media/image174.png"/><Relationship Id="rId7" Type="http://schemas.openxmlformats.org/officeDocument/2006/relationships/image" Target="../media/image168.png"/><Relationship Id="rId2" Type="http://schemas.openxmlformats.org/officeDocument/2006/relationships/notesSlide" Target="../notesSlides/notesSlide234.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175.png"/><Relationship Id="rId4" Type="http://schemas.openxmlformats.org/officeDocument/2006/relationships/image" Target="../media/image176.png"/></Relationships>
</file>

<file path=ppt/slides/_rels/slide259.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74.png"/><Relationship Id="rId7" Type="http://schemas.openxmlformats.org/officeDocument/2006/relationships/image" Target="../media/image168.png"/><Relationship Id="rId2" Type="http://schemas.openxmlformats.org/officeDocument/2006/relationships/notesSlide" Target="../notesSlides/notesSlide235.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175.png"/><Relationship Id="rId4" Type="http://schemas.openxmlformats.org/officeDocument/2006/relationships/image" Target="../media/image176.png"/><Relationship Id="rId9" Type="http://schemas.openxmlformats.org/officeDocument/2006/relationships/image" Target="../media/image179.png"/></Relationships>
</file>

<file path=ppt/slides/_rels/slide26.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60.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74.png"/><Relationship Id="rId7" Type="http://schemas.openxmlformats.org/officeDocument/2006/relationships/image" Target="../media/image168.png"/><Relationship Id="rId2" Type="http://schemas.openxmlformats.org/officeDocument/2006/relationships/notesSlide" Target="../notesSlides/notesSlide236.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175.png"/><Relationship Id="rId10" Type="http://schemas.openxmlformats.org/officeDocument/2006/relationships/image" Target="../media/image170.png"/><Relationship Id="rId4" Type="http://schemas.openxmlformats.org/officeDocument/2006/relationships/image" Target="../media/image176.png"/><Relationship Id="rId9" Type="http://schemas.openxmlformats.org/officeDocument/2006/relationships/image" Target="../media/image179.png"/></Relationships>
</file>

<file path=ppt/slides/_rels/slide261.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74.png"/><Relationship Id="rId7" Type="http://schemas.openxmlformats.org/officeDocument/2006/relationships/image" Target="../media/image168.png"/><Relationship Id="rId2" Type="http://schemas.openxmlformats.org/officeDocument/2006/relationships/notesSlide" Target="../notesSlides/notesSlide237.xml"/><Relationship Id="rId1" Type="http://schemas.openxmlformats.org/officeDocument/2006/relationships/slideLayout" Target="../slideLayouts/slideLayout1.xml"/><Relationship Id="rId6" Type="http://schemas.openxmlformats.org/officeDocument/2006/relationships/image" Target="../media/image178.png"/><Relationship Id="rId11" Type="http://schemas.openxmlformats.org/officeDocument/2006/relationships/image" Target="../media/image171.png"/><Relationship Id="rId5" Type="http://schemas.openxmlformats.org/officeDocument/2006/relationships/image" Target="../media/image175.png"/><Relationship Id="rId10" Type="http://schemas.openxmlformats.org/officeDocument/2006/relationships/image" Target="../media/image170.png"/><Relationship Id="rId4" Type="http://schemas.openxmlformats.org/officeDocument/2006/relationships/image" Target="../media/image176.png"/><Relationship Id="rId9" Type="http://schemas.openxmlformats.org/officeDocument/2006/relationships/image" Target="../media/image179.png"/></Relationships>
</file>

<file path=ppt/slides/_rels/slide262.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74.png"/><Relationship Id="rId7" Type="http://schemas.openxmlformats.org/officeDocument/2006/relationships/image" Target="../media/image168.png"/><Relationship Id="rId12" Type="http://schemas.openxmlformats.org/officeDocument/2006/relationships/image" Target="../media/image172.png"/><Relationship Id="rId2" Type="http://schemas.openxmlformats.org/officeDocument/2006/relationships/notesSlide" Target="../notesSlides/notesSlide238.xml"/><Relationship Id="rId1" Type="http://schemas.openxmlformats.org/officeDocument/2006/relationships/slideLayout" Target="../slideLayouts/slideLayout1.xml"/><Relationship Id="rId6" Type="http://schemas.openxmlformats.org/officeDocument/2006/relationships/image" Target="../media/image178.png"/><Relationship Id="rId11" Type="http://schemas.openxmlformats.org/officeDocument/2006/relationships/image" Target="../media/image171.png"/><Relationship Id="rId5" Type="http://schemas.openxmlformats.org/officeDocument/2006/relationships/image" Target="../media/image175.png"/><Relationship Id="rId10" Type="http://schemas.openxmlformats.org/officeDocument/2006/relationships/image" Target="../media/image170.png"/><Relationship Id="rId4" Type="http://schemas.openxmlformats.org/officeDocument/2006/relationships/image" Target="../media/image176.png"/><Relationship Id="rId9" Type="http://schemas.openxmlformats.org/officeDocument/2006/relationships/image" Target="../media/image179.png"/></Relationships>
</file>

<file path=ppt/slides/_rels/slide263.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74.png"/><Relationship Id="rId7" Type="http://schemas.openxmlformats.org/officeDocument/2006/relationships/image" Target="../media/image168.png"/><Relationship Id="rId12" Type="http://schemas.openxmlformats.org/officeDocument/2006/relationships/image" Target="../media/image179.png"/><Relationship Id="rId2" Type="http://schemas.openxmlformats.org/officeDocument/2006/relationships/notesSlide" Target="../notesSlides/notesSlide239.xml"/><Relationship Id="rId1" Type="http://schemas.openxmlformats.org/officeDocument/2006/relationships/slideLayout" Target="../slideLayouts/slideLayout1.xml"/><Relationship Id="rId6" Type="http://schemas.openxmlformats.org/officeDocument/2006/relationships/image" Target="../media/image178.png"/><Relationship Id="rId11" Type="http://schemas.openxmlformats.org/officeDocument/2006/relationships/image" Target="../media/image171.png"/><Relationship Id="rId5" Type="http://schemas.openxmlformats.org/officeDocument/2006/relationships/image" Target="../media/image175.png"/><Relationship Id="rId10" Type="http://schemas.openxmlformats.org/officeDocument/2006/relationships/image" Target="../media/image172.png"/><Relationship Id="rId4" Type="http://schemas.openxmlformats.org/officeDocument/2006/relationships/image" Target="../media/image176.png"/><Relationship Id="rId9" Type="http://schemas.openxmlformats.org/officeDocument/2006/relationships/image" Target="../media/image170.png"/></Relationships>
</file>

<file path=ppt/slides/_rels/slide26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41.xml"/><Relationship Id="rId1" Type="http://schemas.openxmlformats.org/officeDocument/2006/relationships/slideLayout" Target="../slideLayouts/slideLayout2.xml"/><Relationship Id="rId4" Type="http://schemas.openxmlformats.org/officeDocument/2006/relationships/image" Target="../media/image182.png"/></Relationships>
</file>

<file path=ppt/slides/_rels/slide2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183.png"/></Relationships>
</file>

<file path=ppt/slides/_rels/slide2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2.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4.png"/></Relationships>
</file>

<file path=ppt/slides/_rels/slide2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3.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6.png"/></Relationships>
</file>

<file path=ppt/slides/_rels/slide27.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4.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7.png"/></Relationships>
</file>

<file path=ppt/slides/_rels/slide2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5.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8.png"/></Relationships>
</file>

<file path=ppt/slides/_rels/slide2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6.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9.png"/></Relationships>
</file>

<file path=ppt/slides/_rels/slide2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7.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7.png"/></Relationships>
</file>

<file path=ppt/slides/_rels/slide2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8.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9.png"/></Relationships>
</file>

<file path=ppt/slides/_rels/slide2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9.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6.png"/></Relationships>
</file>

<file path=ppt/slides/_rels/slide2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0.xm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image" Target="../media/image188.png"/></Relationships>
</file>

<file path=ppt/slides/_rels/slide2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1.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2.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3.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8.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4.xml"/><Relationship Id="rId1" Type="http://schemas.openxmlformats.org/officeDocument/2006/relationships/slideLayout" Target="../slideLayouts/slideLayout2.xml"/><Relationship Id="rId5" Type="http://schemas.openxmlformats.org/officeDocument/2006/relationships/image" Target="../media/image154.jpeg"/><Relationship Id="rId4" Type="http://schemas.openxmlformats.org/officeDocument/2006/relationships/image" Target="../media/image153.jpeg"/></Relationships>
</file>

<file path=ppt/slides/_rels/slide2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5.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2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6.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2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7.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2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8.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2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9.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2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0.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2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1.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2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2.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2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3.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2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4.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29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5.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29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6.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29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7.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29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8.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29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9.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media/image191.png"/><Relationship Id="rId4" Type="http://schemas.openxmlformats.org/officeDocument/2006/relationships/image" Target="../media/image190.png"/></Relationships>
</file>

<file path=ppt/slides/_rels/slide296.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70.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71.xml"/><Relationship Id="rId1" Type="http://schemas.openxmlformats.org/officeDocument/2006/relationships/slideLayout" Target="../slideLayouts/slideLayout1.xml"/><Relationship Id="rId6" Type="http://schemas.openxmlformats.org/officeDocument/2006/relationships/image" Target="../media/image196.png"/><Relationship Id="rId5" Type="http://schemas.openxmlformats.org/officeDocument/2006/relationships/image" Target="../media/image195.jpeg"/><Relationship Id="rId4" Type="http://schemas.openxmlformats.org/officeDocument/2006/relationships/image" Target="../media/image194.png"/></Relationships>
</file>

<file path=ppt/slides/_rels/slide29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72.xml"/><Relationship Id="rId1" Type="http://schemas.openxmlformats.org/officeDocument/2006/relationships/slideLayout" Target="../slideLayouts/slideLayout1.xml"/><Relationship Id="rId6" Type="http://schemas.openxmlformats.org/officeDocument/2006/relationships/image" Target="../media/image196.png"/><Relationship Id="rId5" Type="http://schemas.openxmlformats.org/officeDocument/2006/relationships/image" Target="../media/image195.jpeg"/><Relationship Id="rId4" Type="http://schemas.openxmlformats.org/officeDocument/2006/relationships/image" Target="../media/image194.png"/></Relationships>
</file>

<file path=ppt/slides/_rels/slide29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73.xml"/><Relationship Id="rId1" Type="http://schemas.openxmlformats.org/officeDocument/2006/relationships/slideLayout" Target="../slideLayouts/slideLayout1.xml"/><Relationship Id="rId6" Type="http://schemas.openxmlformats.org/officeDocument/2006/relationships/image" Target="../media/image196.png"/><Relationship Id="rId5" Type="http://schemas.openxmlformats.org/officeDocument/2006/relationships/image" Target="../media/image195.jpeg"/><Relationship Id="rId4" Type="http://schemas.openxmlformats.org/officeDocument/2006/relationships/image" Target="../media/image194.png"/></Relationships>
</file>

<file path=ppt/slides/_rels/slide3.xml.rels><?xml version="1.0" encoding="UTF-8" standalone="yes"?>
<Relationships xmlns="http://schemas.openxmlformats.org/package/2006/relationships"><Relationship Id="rId8" Type="http://schemas.openxmlformats.org/officeDocument/2006/relationships/slide" Target="slide220.xml"/><Relationship Id="rId13" Type="http://schemas.openxmlformats.org/officeDocument/2006/relationships/slide" Target="slide395.xml"/><Relationship Id="rId18" Type="http://schemas.openxmlformats.org/officeDocument/2006/relationships/slide" Target="slide599.xml"/><Relationship Id="rId3" Type="http://schemas.openxmlformats.org/officeDocument/2006/relationships/slide" Target="slide15.xml"/><Relationship Id="rId7" Type="http://schemas.openxmlformats.org/officeDocument/2006/relationships/slide" Target="slide45.xml"/><Relationship Id="rId12" Type="http://schemas.openxmlformats.org/officeDocument/2006/relationships/slide" Target="slide231.xml"/><Relationship Id="rId17" Type="http://schemas.openxmlformats.org/officeDocument/2006/relationships/slide" Target="slide423.xml"/><Relationship Id="rId2" Type="http://schemas.openxmlformats.org/officeDocument/2006/relationships/notesSlide" Target="../notesSlides/notesSlide2.xml"/><Relationship Id="rId16" Type="http://schemas.openxmlformats.org/officeDocument/2006/relationships/slide" Target="slide267.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467.xml"/><Relationship Id="rId11" Type="http://schemas.openxmlformats.org/officeDocument/2006/relationships/slide" Target="slide97.xml"/><Relationship Id="rId5" Type="http://schemas.openxmlformats.org/officeDocument/2006/relationships/slide" Target="slide314.xml"/><Relationship Id="rId15" Type="http://schemas.openxmlformats.org/officeDocument/2006/relationships/slide" Target="slide134.xml"/><Relationship Id="rId10" Type="http://schemas.openxmlformats.org/officeDocument/2006/relationships/slide" Target="slide537.xml"/><Relationship Id="rId19" Type="http://schemas.openxmlformats.org/officeDocument/2006/relationships/slide" Target="slide4.xml"/><Relationship Id="rId4" Type="http://schemas.openxmlformats.org/officeDocument/2006/relationships/slide" Target="slide200.xml"/><Relationship Id="rId9" Type="http://schemas.openxmlformats.org/officeDocument/2006/relationships/slide" Target="slide356.xml"/><Relationship Id="rId14" Type="http://schemas.openxmlformats.org/officeDocument/2006/relationships/slide" Target="slide571.xml"/></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30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74.xml"/><Relationship Id="rId1" Type="http://schemas.openxmlformats.org/officeDocument/2006/relationships/slideLayout" Target="../slideLayouts/slideLayout1.xml"/><Relationship Id="rId4" Type="http://schemas.openxmlformats.org/officeDocument/2006/relationships/image" Target="../media/image198.jpeg"/></Relationships>
</file>

<file path=ppt/slides/_rels/slide301.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75.xml"/><Relationship Id="rId1" Type="http://schemas.openxmlformats.org/officeDocument/2006/relationships/slideLayout" Target="../slideLayouts/slideLayout1.xml"/><Relationship Id="rId4" Type="http://schemas.openxmlformats.org/officeDocument/2006/relationships/image" Target="../media/image199.jpeg"/></Relationships>
</file>

<file path=ppt/slides/_rels/slide302.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76.xml"/><Relationship Id="rId1" Type="http://schemas.openxmlformats.org/officeDocument/2006/relationships/slideLayout" Target="../slideLayouts/slideLayout1.xml"/><Relationship Id="rId4" Type="http://schemas.openxmlformats.org/officeDocument/2006/relationships/image" Target="../media/image200.jpeg"/></Relationships>
</file>

<file path=ppt/slides/_rels/slide303.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77.xml"/><Relationship Id="rId1" Type="http://schemas.openxmlformats.org/officeDocument/2006/relationships/slideLayout" Target="../slideLayouts/slideLayout1.xml"/><Relationship Id="rId5" Type="http://schemas.openxmlformats.org/officeDocument/2006/relationships/image" Target="../media/image203.png"/><Relationship Id="rId4" Type="http://schemas.openxmlformats.org/officeDocument/2006/relationships/image" Target="../media/image202.png"/></Relationships>
</file>

<file path=ppt/slides/_rels/slide30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78.xml"/><Relationship Id="rId1" Type="http://schemas.openxmlformats.org/officeDocument/2006/relationships/slideLayout" Target="../slideLayouts/slideLayout1.xml"/><Relationship Id="rId4" Type="http://schemas.openxmlformats.org/officeDocument/2006/relationships/image" Target="../media/image205.png"/></Relationships>
</file>

<file path=ppt/slides/_rels/slide305.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79.xml"/><Relationship Id="rId1" Type="http://schemas.openxmlformats.org/officeDocument/2006/relationships/slideLayout" Target="../slideLayouts/slideLayout1.xml"/><Relationship Id="rId4" Type="http://schemas.openxmlformats.org/officeDocument/2006/relationships/image" Target="../media/image206.jpeg"/></Relationships>
</file>

<file path=ppt/slides/_rels/slide30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80.xml"/><Relationship Id="rId1" Type="http://schemas.openxmlformats.org/officeDocument/2006/relationships/slideLayout" Target="../slideLayouts/slideLayout1.xml"/><Relationship Id="rId4" Type="http://schemas.openxmlformats.org/officeDocument/2006/relationships/image" Target="../media/image208.jpeg"/></Relationships>
</file>

<file path=ppt/slides/_rels/slide307.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81.xml"/><Relationship Id="rId1" Type="http://schemas.openxmlformats.org/officeDocument/2006/relationships/slideLayout" Target="../slideLayouts/slideLayout1.xml"/><Relationship Id="rId4" Type="http://schemas.openxmlformats.org/officeDocument/2006/relationships/image" Target="../media/image209.jpeg"/></Relationships>
</file>

<file path=ppt/slides/_rels/slide30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82.xml"/><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83.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43.jpeg"/><Relationship Id="rId5" Type="http://schemas.openxmlformats.org/officeDocument/2006/relationships/image" Target="../media/image41.png"/><Relationship Id="rId4" Type="http://schemas.openxmlformats.org/officeDocument/2006/relationships/image" Target="../media/image40.png"/></Relationships>
</file>

<file path=ppt/slides/_rels/slide310.xml.rels><?xml version="1.0" encoding="UTF-8" standalone="yes"?>
<Relationships xmlns="http://schemas.openxmlformats.org/package/2006/relationships"><Relationship Id="rId3" Type="http://schemas.openxmlformats.org/officeDocument/2006/relationships/image" Target="../media/image212.gif"/><Relationship Id="rId2" Type="http://schemas.openxmlformats.org/officeDocument/2006/relationships/notesSlide" Target="../notesSlides/notesSlide284.xml"/><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85.xml"/><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86.xml"/><Relationship Id="rId1" Type="http://schemas.openxmlformats.org/officeDocument/2006/relationships/slideLayout" Target="../slideLayouts/slideLayout2.xml"/><Relationship Id="rId4" Type="http://schemas.openxmlformats.org/officeDocument/2006/relationships/image" Target="../media/image215.png"/></Relationships>
</file>

<file path=ppt/slides/_rels/slide31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16.png"/></Relationships>
</file>

<file path=ppt/slides/_rels/slide3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7.xml"/><Relationship Id="rId1" Type="http://schemas.openxmlformats.org/officeDocument/2006/relationships/slideLayout" Target="../slideLayouts/slideLayout2.xml"/><Relationship Id="rId5" Type="http://schemas.openxmlformats.org/officeDocument/2006/relationships/image" Target="../media/image64.jpeg"/><Relationship Id="rId4" Type="http://schemas.openxmlformats.org/officeDocument/2006/relationships/image" Target="../media/image40.png"/></Relationships>
</file>

<file path=ppt/slides/_rels/slide3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8.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3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9.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3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0.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3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1.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5.png"/></Relationships>
</file>

<file path=ppt/slides/_rels/slide3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2.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3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3.xml"/><Relationship Id="rId1" Type="http://schemas.openxmlformats.org/officeDocument/2006/relationships/slideLayout" Target="../slideLayouts/slideLayout2.xml"/><Relationship Id="rId5" Type="http://schemas.openxmlformats.org/officeDocument/2006/relationships/image" Target="../media/image217.png"/><Relationship Id="rId4" Type="http://schemas.openxmlformats.org/officeDocument/2006/relationships/image" Target="../media/image184.png"/></Relationships>
</file>

<file path=ppt/slides/_rels/slide3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4.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217.png"/></Relationships>
</file>

<file path=ppt/slides/_rels/slide3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5.xml"/><Relationship Id="rId1" Type="http://schemas.openxmlformats.org/officeDocument/2006/relationships/slideLayout" Target="../slideLayouts/slideLayout2.xml"/><Relationship Id="rId5" Type="http://schemas.openxmlformats.org/officeDocument/2006/relationships/image" Target="../media/image217.png"/><Relationship Id="rId4" Type="http://schemas.openxmlformats.org/officeDocument/2006/relationships/image" Target="../media/image184.png"/></Relationships>
</file>

<file path=ppt/slides/_rels/slide3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6.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217.png"/></Relationships>
</file>

<file path=ppt/slides/_rels/slide3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7.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8.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217.png"/></Relationships>
</file>

<file path=ppt/slides/_rels/slide32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9.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0.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17.png"/></Relationships>
</file>

<file path=ppt/slides/_rels/slide3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1.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2.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217.png"/></Relationships>
</file>

<file path=ppt/slides/_rels/slide3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3.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3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4.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217.png"/></Relationships>
</file>

<file path=ppt/slides/_rels/slide3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5.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3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6.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17.png"/></Relationships>
</file>

<file path=ppt/slides/_rels/slide3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7.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217.png"/></Relationships>
</file>

<file path=ppt/slides/_rels/slide3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8.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17.png"/></Relationships>
</file>

<file path=ppt/slides/_rels/slide3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9.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217.png"/></Relationships>
</file>

<file path=ppt/slides/_rels/slide3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0.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17.png"/></Relationships>
</file>

<file path=ppt/slides/_rels/slide3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1.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217.png"/></Relationships>
</file>

<file path=ppt/slides/_rels/slide3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2.xml"/><Relationship Id="rId1" Type="http://schemas.openxmlformats.org/officeDocument/2006/relationships/slideLayout" Target="../slideLayouts/slideLayout2.xml"/><Relationship Id="rId4" Type="http://schemas.openxmlformats.org/officeDocument/2006/relationships/image" Target="../media/image164.jpeg"/></Relationships>
</file>

<file path=ppt/slides/_rels/slide34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313.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4.xml"/><Relationship Id="rId1" Type="http://schemas.openxmlformats.org/officeDocument/2006/relationships/slideLayout" Target="../slideLayouts/slideLayout1.xml"/><Relationship Id="rId4" Type="http://schemas.openxmlformats.org/officeDocument/2006/relationships/image" Target="../media/image219.png"/></Relationships>
</file>

<file path=ppt/slides/_rels/slide343.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5.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4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6.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45.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7.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4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8.xml"/><Relationship Id="rId1" Type="http://schemas.openxmlformats.org/officeDocument/2006/relationships/slideLayout" Target="../slideLayouts/slideLayout1.xml"/><Relationship Id="rId4" Type="http://schemas.openxmlformats.org/officeDocument/2006/relationships/image" Target="../media/image219.png"/></Relationships>
</file>

<file path=ppt/slides/_rels/slide34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19.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48.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20.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49.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21.xml"/><Relationship Id="rId1" Type="http://schemas.openxmlformats.org/officeDocument/2006/relationships/slideLayout" Target="../slideLayouts/slideLayout1.xml"/><Relationship Id="rId4" Type="http://schemas.openxmlformats.org/officeDocument/2006/relationships/image" Target="../media/image219.png"/></Relationships>
</file>

<file path=ppt/slides/_rels/slide3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22.xml"/><Relationship Id="rId1" Type="http://schemas.openxmlformats.org/officeDocument/2006/relationships/slideLayout" Target="../slideLayouts/slideLayout1.xml"/><Relationship Id="rId4" Type="http://schemas.openxmlformats.org/officeDocument/2006/relationships/image" Target="../media/image220.png"/></Relationships>
</file>

<file path=ppt/slides/_rels/slide351.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323.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324.xml"/><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325.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326.xml"/><Relationship Id="rId1" Type="http://schemas.openxmlformats.org/officeDocument/2006/relationships/slideLayout" Target="../slideLayouts/slideLayout2.xml"/><Relationship Id="rId4" Type="http://schemas.openxmlformats.org/officeDocument/2006/relationships/image" Target="../media/image224.png"/></Relationships>
</file>

<file path=ppt/slides/_rels/slide35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25.png"/></Relationships>
</file>

<file path=ppt/slides/_rels/slide3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7.xml"/><Relationship Id="rId1" Type="http://schemas.openxmlformats.org/officeDocument/2006/relationships/slideLayout" Target="../slideLayouts/slideLayout2.xml"/><Relationship Id="rId5" Type="http://schemas.openxmlformats.org/officeDocument/2006/relationships/image" Target="../media/image226.jpeg"/><Relationship Id="rId4" Type="http://schemas.openxmlformats.org/officeDocument/2006/relationships/image" Target="../media/image41.png"/></Relationships>
</file>

<file path=ppt/slides/_rels/slide35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8.xml"/><Relationship Id="rId1" Type="http://schemas.openxmlformats.org/officeDocument/2006/relationships/slideLayout" Target="../slideLayouts/slideLayout2.xml"/><Relationship Id="rId5" Type="http://schemas.openxmlformats.org/officeDocument/2006/relationships/image" Target="../media/image226.jpeg"/><Relationship Id="rId4" Type="http://schemas.openxmlformats.org/officeDocument/2006/relationships/image" Target="../media/image41.png"/></Relationships>
</file>

<file path=ppt/slides/_rels/slide35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9.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226.jpeg"/></Relationships>
</file>

<file path=ppt/slides/_rels/slide3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51.png"/></Relationships>
</file>

<file path=ppt/slides/_rels/slide3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0.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226.jpeg"/></Relationships>
</file>

<file path=ppt/slides/_rels/slide3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1.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226.jpeg"/></Relationships>
</file>

<file path=ppt/slides/_rels/slide36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2.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226.jpeg"/></Relationships>
</file>

<file path=ppt/slides/_rels/slide3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3.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226.jpeg"/></Relationships>
</file>

<file path=ppt/slides/_rels/slide3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4.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185.png"/></Relationships>
</file>

<file path=ppt/slides/_rels/slide36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5.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185.png"/></Relationships>
</file>

<file path=ppt/slides/_rels/slide36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6.xml"/><Relationship Id="rId1" Type="http://schemas.openxmlformats.org/officeDocument/2006/relationships/slideLayout" Target="../slideLayouts/slideLayout2.xml"/><Relationship Id="rId5" Type="http://schemas.openxmlformats.org/officeDocument/2006/relationships/image" Target="../media/image184.png"/><Relationship Id="rId4" Type="http://schemas.openxmlformats.org/officeDocument/2006/relationships/image" Target="../media/image185.png"/></Relationships>
</file>

<file path=ppt/slides/_rels/slide3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7.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185.png"/></Relationships>
</file>

<file path=ppt/slides/_rels/slide3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8.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185.png"/></Relationships>
</file>

<file path=ppt/slides/_rels/slide3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9.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185.png"/></Relationships>
</file>

<file path=ppt/slides/_rels/slide3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3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0.xml"/><Relationship Id="rId1" Type="http://schemas.openxmlformats.org/officeDocument/2006/relationships/slideLayout" Target="../slideLayouts/slideLayout2.xml"/><Relationship Id="rId5" Type="http://schemas.openxmlformats.org/officeDocument/2006/relationships/image" Target="../media/image184.png"/><Relationship Id="rId4" Type="http://schemas.openxmlformats.org/officeDocument/2006/relationships/image" Target="../media/image185.png"/></Relationships>
</file>

<file path=ppt/slides/_rels/slide3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1.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185.png"/></Relationships>
</file>

<file path=ppt/slides/_rels/slide3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2.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185.png"/></Relationships>
</file>

<file path=ppt/slides/_rels/slide3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3.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3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4.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3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5.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3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6.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3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7.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3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8.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3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9.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3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0.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3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1.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3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2.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3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3.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3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4.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3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5.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3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6.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3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7.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media/image191.png"/><Relationship Id="rId4" Type="http://schemas.openxmlformats.org/officeDocument/2006/relationships/image" Target="../media/image190.png"/></Relationships>
</file>

<file path=ppt/slides/_rels/slide388.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359.xml"/><Relationship Id="rId1" Type="http://schemas.openxmlformats.org/officeDocument/2006/relationships/slideLayout" Target="../slideLayouts/slideLayout1.xml"/><Relationship Id="rId6" Type="http://schemas.openxmlformats.org/officeDocument/2006/relationships/image" Target="../media/image231.png"/><Relationship Id="rId5" Type="http://schemas.openxmlformats.org/officeDocument/2006/relationships/image" Target="../media/image230.jpeg"/><Relationship Id="rId4" Type="http://schemas.openxmlformats.org/officeDocument/2006/relationships/image" Target="../media/image229.png"/></Relationships>
</file>

<file path=ppt/slides/_rels/slide3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360.xml"/><Relationship Id="rId1" Type="http://schemas.openxmlformats.org/officeDocument/2006/relationships/slideLayout" Target="../slideLayouts/slideLayout1.xml"/><Relationship Id="rId4" Type="http://schemas.openxmlformats.org/officeDocument/2006/relationships/image" Target="../media/image229.png"/></Relationships>
</file>

<file path=ppt/slides/_rels/slide391.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361.xml"/><Relationship Id="rId1" Type="http://schemas.openxmlformats.org/officeDocument/2006/relationships/slideLayout" Target="../slideLayouts/slideLayout1.xml"/><Relationship Id="rId4" Type="http://schemas.openxmlformats.org/officeDocument/2006/relationships/image" Target="../media/image229.png"/></Relationships>
</file>

<file path=ppt/slides/_rels/slide392.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362.xml"/><Relationship Id="rId1" Type="http://schemas.openxmlformats.org/officeDocument/2006/relationships/slideLayout" Target="../slideLayouts/slideLayout1.xml"/><Relationship Id="rId4" Type="http://schemas.openxmlformats.org/officeDocument/2006/relationships/image" Target="../media/image229.png"/></Relationships>
</file>

<file path=ppt/slides/_rels/slide39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63.xml"/><Relationship Id="rId1" Type="http://schemas.openxmlformats.org/officeDocument/2006/relationships/slideLayout" Target="../slideLayouts/slideLayout2.xml"/><Relationship Id="rId4" Type="http://schemas.openxmlformats.org/officeDocument/2006/relationships/image" Target="../media/image233.png"/></Relationships>
</file>

<file path=ppt/slides/_rels/slide39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34.png"/></Relationships>
</file>

<file path=ppt/slides/_rels/slide39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4.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39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5.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39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6.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39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7.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8.xml"/><Relationship Id="rId1" Type="http://schemas.openxmlformats.org/officeDocument/2006/relationships/slideLayout" Target="../slideLayouts/slideLayout2.xml"/><Relationship Id="rId6" Type="http://schemas.openxmlformats.org/officeDocument/2006/relationships/image" Target="../media/image237.png"/><Relationship Id="rId5" Type="http://schemas.openxmlformats.org/officeDocument/2006/relationships/image" Target="../media/image236.png"/><Relationship Id="rId4" Type="http://schemas.openxmlformats.org/officeDocument/2006/relationships/image" Target="../media/image72.png"/></Relationships>
</file>

<file path=ppt/slides/_rels/slide40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9.xml"/><Relationship Id="rId1" Type="http://schemas.openxmlformats.org/officeDocument/2006/relationships/slideLayout" Target="../slideLayouts/slideLayout2.xml"/><Relationship Id="rId6" Type="http://schemas.openxmlformats.org/officeDocument/2006/relationships/image" Target="../media/image237.png"/><Relationship Id="rId5" Type="http://schemas.openxmlformats.org/officeDocument/2006/relationships/image" Target="../media/image71.png"/><Relationship Id="rId4" Type="http://schemas.openxmlformats.org/officeDocument/2006/relationships/image" Target="../media/image236.png"/></Relationships>
</file>

<file path=ppt/slides/_rels/slide4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0.xml"/><Relationship Id="rId1" Type="http://schemas.openxmlformats.org/officeDocument/2006/relationships/slideLayout" Target="../slideLayouts/slideLayout2.xml"/><Relationship Id="rId5" Type="http://schemas.openxmlformats.org/officeDocument/2006/relationships/image" Target="../media/image237.png"/><Relationship Id="rId4" Type="http://schemas.openxmlformats.org/officeDocument/2006/relationships/image" Target="../media/image236.png"/></Relationships>
</file>

<file path=ppt/slides/_rels/slide40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1.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40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2.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4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3.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40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4.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407.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375.xml"/><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76.xml"/><Relationship Id="rId1" Type="http://schemas.openxmlformats.org/officeDocument/2006/relationships/slideLayout" Target="../slideLayouts/slideLayout1.xml"/><Relationship Id="rId5" Type="http://schemas.openxmlformats.org/officeDocument/2006/relationships/image" Target="../media/image228.png"/><Relationship Id="rId4" Type="http://schemas.openxmlformats.org/officeDocument/2006/relationships/image" Target="../media/image241.png"/></Relationships>
</file>

<file path=ppt/slides/_rels/slide40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77.xml"/><Relationship Id="rId1" Type="http://schemas.openxmlformats.org/officeDocument/2006/relationships/slideLayout" Target="../slideLayouts/slideLayout1.xml"/><Relationship Id="rId5" Type="http://schemas.openxmlformats.org/officeDocument/2006/relationships/image" Target="../media/image228.png"/><Relationship Id="rId4" Type="http://schemas.openxmlformats.org/officeDocument/2006/relationships/image" Target="../media/image241.png"/></Relationships>
</file>

<file path=ppt/slides/_rels/slide4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378.xml"/><Relationship Id="rId1" Type="http://schemas.openxmlformats.org/officeDocument/2006/relationships/slideLayout" Target="../slideLayouts/slideLayout1.xml"/><Relationship Id="rId6" Type="http://schemas.openxmlformats.org/officeDocument/2006/relationships/image" Target="../media/image242.png"/><Relationship Id="rId5" Type="http://schemas.openxmlformats.org/officeDocument/2006/relationships/image" Target="../media/image240.png"/><Relationship Id="rId4" Type="http://schemas.openxmlformats.org/officeDocument/2006/relationships/image" Target="../media/image228.png"/></Relationships>
</file>

<file path=ppt/slides/_rels/slide411.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379.xml"/><Relationship Id="rId1" Type="http://schemas.openxmlformats.org/officeDocument/2006/relationships/slideLayout" Target="../slideLayouts/slideLayout1.xml"/><Relationship Id="rId5" Type="http://schemas.openxmlformats.org/officeDocument/2006/relationships/image" Target="../media/image245.png"/><Relationship Id="rId4" Type="http://schemas.openxmlformats.org/officeDocument/2006/relationships/image" Target="../media/image244.png"/></Relationships>
</file>

<file path=ppt/slides/_rels/slide412.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380.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45.png"/><Relationship Id="rId4" Type="http://schemas.openxmlformats.org/officeDocument/2006/relationships/image" Target="../media/image244.png"/></Relationships>
</file>

<file path=ppt/slides/_rels/slide413.xml.rels><?xml version="1.0" encoding="UTF-8" standalone="yes"?>
<Relationships xmlns="http://schemas.openxmlformats.org/package/2006/relationships"><Relationship Id="rId3" Type="http://schemas.openxmlformats.org/officeDocument/2006/relationships/image" Target="../media/image243.png"/><Relationship Id="rId7" Type="http://schemas.openxmlformats.org/officeDocument/2006/relationships/image" Target="../media/image247.png"/><Relationship Id="rId2" Type="http://schemas.openxmlformats.org/officeDocument/2006/relationships/notesSlide" Target="../notesSlides/notesSlide381.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45.png"/><Relationship Id="rId4" Type="http://schemas.openxmlformats.org/officeDocument/2006/relationships/image" Target="../media/image244.png"/></Relationships>
</file>

<file path=ppt/slides/_rels/slide414.xml.rels><?xml version="1.0" encoding="UTF-8" standalone="yes"?>
<Relationships xmlns="http://schemas.openxmlformats.org/package/2006/relationships"><Relationship Id="rId3" Type="http://schemas.openxmlformats.org/officeDocument/2006/relationships/image" Target="../media/image243.png"/><Relationship Id="rId7" Type="http://schemas.openxmlformats.org/officeDocument/2006/relationships/image" Target="../media/image247.png"/><Relationship Id="rId2" Type="http://schemas.openxmlformats.org/officeDocument/2006/relationships/notesSlide" Target="../notesSlides/notesSlide382.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45.png"/><Relationship Id="rId4" Type="http://schemas.openxmlformats.org/officeDocument/2006/relationships/image" Target="../media/image244.png"/></Relationships>
</file>

<file path=ppt/slides/_rels/slide415.xml.rels><?xml version="1.0" encoding="UTF-8" standalone="yes"?>
<Relationships xmlns="http://schemas.openxmlformats.org/package/2006/relationships"><Relationship Id="rId3" Type="http://schemas.openxmlformats.org/officeDocument/2006/relationships/image" Target="../media/image243.png"/><Relationship Id="rId7" Type="http://schemas.openxmlformats.org/officeDocument/2006/relationships/image" Target="../media/image247.png"/><Relationship Id="rId2" Type="http://schemas.openxmlformats.org/officeDocument/2006/relationships/notesSlide" Target="../notesSlides/notesSlide383.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45.png"/><Relationship Id="rId4" Type="http://schemas.openxmlformats.org/officeDocument/2006/relationships/image" Target="../media/image244.png"/></Relationships>
</file>

<file path=ppt/slides/_rels/slide416.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384.xml"/><Relationship Id="rId1" Type="http://schemas.openxmlformats.org/officeDocument/2006/relationships/slideLayout" Target="../slideLayouts/slideLayout1.xml"/><Relationship Id="rId5" Type="http://schemas.openxmlformats.org/officeDocument/2006/relationships/image" Target="../media/image250.png"/><Relationship Id="rId4" Type="http://schemas.openxmlformats.org/officeDocument/2006/relationships/image" Target="../media/image249.jpeg"/></Relationships>
</file>

<file path=ppt/slides/_rels/slide417.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385.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50.png"/><Relationship Id="rId4" Type="http://schemas.openxmlformats.org/officeDocument/2006/relationships/image" Target="../media/image249.jpeg"/></Relationships>
</file>

<file path=ppt/slides/_rels/slide418.xml.rels><?xml version="1.0" encoding="UTF-8" standalone="yes"?>
<Relationships xmlns="http://schemas.openxmlformats.org/package/2006/relationships"><Relationship Id="rId3" Type="http://schemas.openxmlformats.org/officeDocument/2006/relationships/image" Target="../media/image248.png"/><Relationship Id="rId7" Type="http://schemas.openxmlformats.org/officeDocument/2006/relationships/image" Target="../media/image251.png"/><Relationship Id="rId2" Type="http://schemas.openxmlformats.org/officeDocument/2006/relationships/notesSlide" Target="../notesSlides/notesSlide386.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50.png"/><Relationship Id="rId4" Type="http://schemas.openxmlformats.org/officeDocument/2006/relationships/image" Target="../media/image249.jpeg"/></Relationships>
</file>

<file path=ppt/slides/_rels/slide419.xml.rels><?xml version="1.0" encoding="UTF-8" standalone="yes"?>
<Relationships xmlns="http://schemas.openxmlformats.org/package/2006/relationships"><Relationship Id="rId3" Type="http://schemas.openxmlformats.org/officeDocument/2006/relationships/image" Target="../media/image248.png"/><Relationship Id="rId7" Type="http://schemas.openxmlformats.org/officeDocument/2006/relationships/image" Target="../media/image251.png"/><Relationship Id="rId2" Type="http://schemas.openxmlformats.org/officeDocument/2006/relationships/notesSlide" Target="../notesSlides/notesSlide387.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50.png"/><Relationship Id="rId4" Type="http://schemas.openxmlformats.org/officeDocument/2006/relationships/image" Target="../media/image249.jpeg"/></Relationships>
</file>

<file path=ppt/slides/_rels/slide4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3" Type="http://schemas.openxmlformats.org/officeDocument/2006/relationships/image" Target="../media/image248.png"/><Relationship Id="rId7" Type="http://schemas.openxmlformats.org/officeDocument/2006/relationships/image" Target="../media/image251.png"/><Relationship Id="rId2" Type="http://schemas.openxmlformats.org/officeDocument/2006/relationships/notesSlide" Target="../notesSlides/notesSlide388.xml"/><Relationship Id="rId1" Type="http://schemas.openxmlformats.org/officeDocument/2006/relationships/slideLayout" Target="../slideLayouts/slideLayout1.xml"/><Relationship Id="rId6" Type="http://schemas.openxmlformats.org/officeDocument/2006/relationships/image" Target="../media/image246.png"/><Relationship Id="rId5" Type="http://schemas.openxmlformats.org/officeDocument/2006/relationships/image" Target="../media/image250.png"/><Relationship Id="rId4" Type="http://schemas.openxmlformats.org/officeDocument/2006/relationships/image" Target="../media/image249.jpeg"/></Relationships>
</file>

<file path=ppt/slides/_rels/slide421.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389.xml"/><Relationship Id="rId1" Type="http://schemas.openxmlformats.org/officeDocument/2006/relationships/slideLayout" Target="../slideLayouts/slideLayout2.xml"/><Relationship Id="rId4" Type="http://schemas.openxmlformats.org/officeDocument/2006/relationships/image" Target="../media/image253.png"/></Relationships>
</file>

<file path=ppt/slides/_rels/slide42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54.png"/></Relationships>
</file>

<file path=ppt/slides/_rels/slide4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0.xml"/><Relationship Id="rId1" Type="http://schemas.openxmlformats.org/officeDocument/2006/relationships/slideLayout" Target="../slideLayouts/slideLayout2.xml"/><Relationship Id="rId4" Type="http://schemas.openxmlformats.org/officeDocument/2006/relationships/image" Target="../media/image144.png"/></Relationships>
</file>

<file path=ppt/slides/_rels/slide4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1.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4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2.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42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3.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71.png"/></Relationships>
</file>

<file path=ppt/slides/_rels/slide4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4.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4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5.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4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60.png"/></Relationships>
</file>

<file path=ppt/slides/_rels/slide4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6.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4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7.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43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8.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191.png"/><Relationship Id="rId4" Type="http://schemas.openxmlformats.org/officeDocument/2006/relationships/image" Target="../media/image190.png"/></Relationships>
</file>

<file path=ppt/slides/_rels/slide4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99.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43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0.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4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1.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4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2.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4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3.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191.png"/><Relationship Id="rId4" Type="http://schemas.openxmlformats.org/officeDocument/2006/relationships/image" Target="../media/image190.png"/></Relationships>
</file>

<file path=ppt/slides/_rels/slide4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4.xml"/><Relationship Id="rId1" Type="http://schemas.openxmlformats.org/officeDocument/2006/relationships/slideLayout" Target="../slideLayouts/slideLayout2.xml"/><Relationship Id="rId6" Type="http://schemas.openxmlformats.org/officeDocument/2006/relationships/image" Target="../media/image116.png"/><Relationship Id="rId5" Type="http://schemas.openxmlformats.org/officeDocument/2006/relationships/image" Target="../media/image191.png"/><Relationship Id="rId4" Type="http://schemas.openxmlformats.org/officeDocument/2006/relationships/image" Target="../media/image190.png"/></Relationships>
</file>

<file path=ppt/slides/_rels/slide4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5.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media/image191.png"/><Relationship Id="rId4" Type="http://schemas.openxmlformats.org/officeDocument/2006/relationships/image" Target="../media/image190.png"/></Relationships>
</file>

<file path=ppt/slides/_rels/slide4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63.jpeg"/></Relationships>
</file>

<file path=ppt/slides/_rels/slide4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6.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255.png"/><Relationship Id="rId4" Type="http://schemas.openxmlformats.org/officeDocument/2006/relationships/image" Target="../media/image190.png"/></Relationships>
</file>

<file path=ppt/slides/_rels/slide4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7.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media/image191.png"/><Relationship Id="rId4" Type="http://schemas.openxmlformats.org/officeDocument/2006/relationships/image" Target="../media/image190.png"/></Relationships>
</file>

<file path=ppt/slides/_rels/slide4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8.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255.png"/><Relationship Id="rId4" Type="http://schemas.openxmlformats.org/officeDocument/2006/relationships/image" Target="../media/image190.png"/></Relationships>
</file>

<file path=ppt/slides/_rels/slide4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9.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media/image191.png"/><Relationship Id="rId4" Type="http://schemas.openxmlformats.org/officeDocument/2006/relationships/image" Target="../media/image190.png"/></Relationships>
</file>

<file path=ppt/slides/_rels/slide4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0.xml"/><Relationship Id="rId1" Type="http://schemas.openxmlformats.org/officeDocument/2006/relationships/slideLayout" Target="../slideLayouts/slideLayout2.xml"/><Relationship Id="rId6" Type="http://schemas.openxmlformats.org/officeDocument/2006/relationships/image" Target="../media/image191.png"/><Relationship Id="rId5" Type="http://schemas.openxmlformats.org/officeDocument/2006/relationships/image" Target="../media/image255.png"/><Relationship Id="rId4" Type="http://schemas.openxmlformats.org/officeDocument/2006/relationships/image" Target="../media/image190.png"/></Relationships>
</file>

<file path=ppt/slides/_rels/slide4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1.xml"/><Relationship Id="rId1" Type="http://schemas.openxmlformats.org/officeDocument/2006/relationships/slideLayout" Target="../slideLayouts/slideLayout2.xml"/><Relationship Id="rId4" Type="http://schemas.openxmlformats.org/officeDocument/2006/relationships/image" Target="../media/image163.jpeg"/></Relationships>
</file>

<file path=ppt/slides/_rels/slide446.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412.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3" Type="http://schemas.openxmlformats.org/officeDocument/2006/relationships/image" Target="../media/image174.png"/><Relationship Id="rId7" Type="http://schemas.openxmlformats.org/officeDocument/2006/relationships/image" Target="../media/image175.png"/><Relationship Id="rId2" Type="http://schemas.openxmlformats.org/officeDocument/2006/relationships/notesSlide" Target="../notesSlides/notesSlide413.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177.png"/><Relationship Id="rId4" Type="http://schemas.openxmlformats.org/officeDocument/2006/relationships/image" Target="../media/image176.png"/></Relationships>
</file>

<file path=ppt/slides/_rels/slide448.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image" Target="../media/image174.png"/><Relationship Id="rId7" Type="http://schemas.openxmlformats.org/officeDocument/2006/relationships/image" Target="../media/image257.png"/><Relationship Id="rId2" Type="http://schemas.openxmlformats.org/officeDocument/2006/relationships/notesSlide" Target="../notesSlides/notesSlide414.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6.png"/></Relationships>
</file>

<file path=ppt/slides/_rels/slide449.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4.png"/><Relationship Id="rId7" Type="http://schemas.openxmlformats.org/officeDocument/2006/relationships/image" Target="../media/image177.png"/><Relationship Id="rId2" Type="http://schemas.openxmlformats.org/officeDocument/2006/relationships/notesSlide" Target="../notesSlides/notesSlide415.xml"/><Relationship Id="rId1" Type="http://schemas.openxmlformats.org/officeDocument/2006/relationships/slideLayout" Target="../slideLayouts/slideLayout1.xml"/><Relationship Id="rId6" Type="http://schemas.openxmlformats.org/officeDocument/2006/relationships/image" Target="../media/image257.png"/><Relationship Id="rId5" Type="http://schemas.openxmlformats.org/officeDocument/2006/relationships/image" Target="../media/image175.png"/><Relationship Id="rId4" Type="http://schemas.openxmlformats.org/officeDocument/2006/relationships/image" Target="../media/image176.png"/></Relationships>
</file>

<file path=ppt/slides/_rels/slide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8" Type="http://schemas.openxmlformats.org/officeDocument/2006/relationships/image" Target="../media/image175.png"/><Relationship Id="rId3" Type="http://schemas.openxmlformats.org/officeDocument/2006/relationships/image" Target="../media/image174.png"/><Relationship Id="rId7" Type="http://schemas.openxmlformats.org/officeDocument/2006/relationships/image" Target="../media/image178.png"/><Relationship Id="rId2" Type="http://schemas.openxmlformats.org/officeDocument/2006/relationships/notesSlide" Target="../notesSlides/notesSlide416.xml"/><Relationship Id="rId1" Type="http://schemas.openxmlformats.org/officeDocument/2006/relationships/slideLayout" Target="../slideLayouts/slideLayout1.xml"/><Relationship Id="rId6" Type="http://schemas.openxmlformats.org/officeDocument/2006/relationships/image" Target="../media/image177.png"/><Relationship Id="rId5" Type="http://schemas.openxmlformats.org/officeDocument/2006/relationships/image" Target="../media/image257.png"/><Relationship Id="rId4" Type="http://schemas.openxmlformats.org/officeDocument/2006/relationships/image" Target="../media/image176.png"/></Relationships>
</file>

<file path=ppt/slides/_rels/slide451.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74.png"/><Relationship Id="rId7" Type="http://schemas.openxmlformats.org/officeDocument/2006/relationships/image" Target="../media/image175.png"/><Relationship Id="rId2" Type="http://schemas.openxmlformats.org/officeDocument/2006/relationships/notesSlide" Target="../notesSlides/notesSlide417.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177.png"/><Relationship Id="rId4" Type="http://schemas.openxmlformats.org/officeDocument/2006/relationships/image" Target="../media/image257.png"/></Relationships>
</file>

<file path=ppt/slides/_rels/slide452.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18.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3.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19.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4.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20.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5.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21.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6.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22.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7.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23.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8.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257.png"/><Relationship Id="rId7" Type="http://schemas.openxmlformats.org/officeDocument/2006/relationships/image" Target="../media/image176.png"/><Relationship Id="rId2" Type="http://schemas.openxmlformats.org/officeDocument/2006/relationships/notesSlide" Target="../notesSlides/notesSlide424.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8.png"/><Relationship Id="rId4" Type="http://schemas.openxmlformats.org/officeDocument/2006/relationships/image" Target="../media/image177.png"/></Relationships>
</file>

<file path=ppt/slides/_rels/slide459.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42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image" Target="../media/image64.jpeg"/><Relationship Id="rId4" Type="http://schemas.openxmlformats.org/officeDocument/2006/relationships/image" Target="../media/image40.png"/></Relationships>
</file>

<file path=ppt/slides/_rels/slide46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426.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427.xml"/><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3" Type="http://schemas.openxmlformats.org/officeDocument/2006/relationships/image" Target="../media/image261.gif"/><Relationship Id="rId2" Type="http://schemas.openxmlformats.org/officeDocument/2006/relationships/notesSlide" Target="../notesSlides/notesSlide428.xml"/><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429.xml"/><Relationship Id="rId1" Type="http://schemas.openxmlformats.org/officeDocument/2006/relationships/slideLayout" Target="../slideLayouts/slideLayout1.xml"/></Relationships>
</file>

<file path=ppt/slides/_rels/slide464.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430.xml"/><Relationship Id="rId1" Type="http://schemas.openxmlformats.org/officeDocument/2006/relationships/slideLayout" Target="../slideLayouts/slideLayout2.xml"/><Relationship Id="rId4" Type="http://schemas.openxmlformats.org/officeDocument/2006/relationships/image" Target="../media/image264.png"/></Relationships>
</file>

<file path=ppt/slides/_rels/slide46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431.xml"/><Relationship Id="rId1" Type="http://schemas.openxmlformats.org/officeDocument/2006/relationships/slideLayout" Target="../slideLayouts/slideLayout2.xml"/><Relationship Id="rId4" Type="http://schemas.openxmlformats.org/officeDocument/2006/relationships/image" Target="../media/image265.png"/></Relationships>
</file>

<file path=ppt/slides/_rels/slide4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66.png"/></Relationships>
</file>

<file path=ppt/slides/_rels/slide4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2.xml"/><Relationship Id="rId1" Type="http://schemas.openxmlformats.org/officeDocument/2006/relationships/slideLayout" Target="../slideLayouts/slideLayout2.xml"/><Relationship Id="rId5" Type="http://schemas.openxmlformats.org/officeDocument/2006/relationships/image" Target="../media/image166.jpeg"/><Relationship Id="rId4" Type="http://schemas.openxmlformats.org/officeDocument/2006/relationships/image" Target="../media/image75.png"/></Relationships>
</file>

<file path=ppt/slides/_rels/slide4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3.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4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4.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4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5.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4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6.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4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7.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4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8.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4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9.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4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0.xml"/><Relationship Id="rId1" Type="http://schemas.openxmlformats.org/officeDocument/2006/relationships/slideLayout" Target="../slideLayouts/slideLayout2.xml"/><Relationship Id="rId5" Type="http://schemas.openxmlformats.org/officeDocument/2006/relationships/image" Target="../media/image119.png"/><Relationship Id="rId4" Type="http://schemas.openxmlformats.org/officeDocument/2006/relationships/image" Target="../media/image166.jpeg"/></Relationships>
</file>

<file path=ppt/slides/_rels/slide4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1.xml"/><Relationship Id="rId1" Type="http://schemas.openxmlformats.org/officeDocument/2006/relationships/slideLayout" Target="../slideLayouts/slideLayout2.xml"/><Relationship Id="rId5" Type="http://schemas.openxmlformats.org/officeDocument/2006/relationships/image" Target="../media/image267.png"/><Relationship Id="rId4" Type="http://schemas.openxmlformats.org/officeDocument/2006/relationships/image" Target="../media/image166.jpeg"/></Relationships>
</file>

<file path=ppt/slides/_rels/slide4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2.xml"/><Relationship Id="rId1" Type="http://schemas.openxmlformats.org/officeDocument/2006/relationships/slideLayout" Target="../slideLayouts/slideLayout2.xml"/><Relationship Id="rId5" Type="http://schemas.openxmlformats.org/officeDocument/2006/relationships/image" Target="../media/image119.png"/><Relationship Id="rId4" Type="http://schemas.openxmlformats.org/officeDocument/2006/relationships/image" Target="../media/image166.jpeg"/></Relationships>
</file>

<file path=ppt/slides/_rels/slide4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3.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65.png"/><Relationship Id="rId4" Type="http://schemas.openxmlformats.org/officeDocument/2006/relationships/image" Target="../media/image64.jpeg"/></Relationships>
</file>

<file path=ppt/slides/_rels/slide4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4.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4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5.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4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6.xml"/><Relationship Id="rId1" Type="http://schemas.openxmlformats.org/officeDocument/2006/relationships/slideLayout" Target="../slideLayouts/slideLayout2.xml"/><Relationship Id="rId5" Type="http://schemas.openxmlformats.org/officeDocument/2006/relationships/image" Target="../media/image166.jpeg"/><Relationship Id="rId4" Type="http://schemas.openxmlformats.org/officeDocument/2006/relationships/image" Target="../media/image75.png"/></Relationships>
</file>

<file path=ppt/slides/_rels/slide4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7.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166.jpeg"/></Relationships>
</file>

<file path=ppt/slides/_rels/slide4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8.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166.jpeg"/></Relationships>
</file>

<file path=ppt/slides/_rels/slide4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9.xml"/><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166.jpeg"/></Relationships>
</file>

<file path=ppt/slides/_rels/slide4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0.xml"/><Relationship Id="rId1" Type="http://schemas.openxmlformats.org/officeDocument/2006/relationships/slideLayout" Target="../slideLayouts/slideLayout2.xml"/><Relationship Id="rId5" Type="http://schemas.openxmlformats.org/officeDocument/2006/relationships/image" Target="../media/image119.png"/><Relationship Id="rId4" Type="http://schemas.openxmlformats.org/officeDocument/2006/relationships/image" Target="../media/image166.jpeg"/></Relationships>
</file>

<file path=ppt/slides/_rels/slide4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1.xml"/><Relationship Id="rId1" Type="http://schemas.openxmlformats.org/officeDocument/2006/relationships/slideLayout" Target="../slideLayouts/slideLayout2.xml"/><Relationship Id="rId5" Type="http://schemas.openxmlformats.org/officeDocument/2006/relationships/image" Target="../media/image267.png"/><Relationship Id="rId4" Type="http://schemas.openxmlformats.org/officeDocument/2006/relationships/image" Target="../media/image166.jpeg"/></Relationships>
</file>

<file path=ppt/slides/_rels/slide4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4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49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2.xml"/><Relationship Id="rId5" Type="http://schemas.openxmlformats.org/officeDocument/2006/relationships/image" Target="../media/image66.png"/><Relationship Id="rId4" Type="http://schemas.openxmlformats.org/officeDocument/2006/relationships/image" Target="../media/image64.jpeg"/></Relationships>
</file>

<file path=ppt/slides/_rels/slide5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0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jpeg"/></Relationships>
</file>

<file path=ppt/slides/_rels/slide51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0.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1.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2.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3.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64.jpeg"/><Relationship Id="rId4" Type="http://schemas.openxmlformats.org/officeDocument/2006/relationships/image" Target="../media/image40.png"/></Relationships>
</file>

<file path=ppt/slides/_rels/slide5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4.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5.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2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486.xml"/><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487.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488.xml"/><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3" Type="http://schemas.openxmlformats.org/officeDocument/2006/relationships/image" Target="../media/image271.gif"/><Relationship Id="rId2" Type="http://schemas.openxmlformats.org/officeDocument/2006/relationships/notesSlide" Target="../notesSlides/notesSlide489.xml"/><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490.xml"/><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491.xml"/><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492.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493.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67.png"/><Relationship Id="rId4" Type="http://schemas.openxmlformats.org/officeDocument/2006/relationships/image" Target="../media/image64.jpeg"/></Relationships>
</file>

<file path=ppt/slides/_rels/slide530.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494.xml"/><Relationship Id="rId1" Type="http://schemas.openxmlformats.org/officeDocument/2006/relationships/slideLayout" Target="../slideLayouts/slideLayout1.xml"/></Relationships>
</file>

<file path=ppt/slides/_rels/slide531.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495.xml"/><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496.xml"/><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497.xml"/><Relationship Id="rId1" Type="http://schemas.openxmlformats.org/officeDocument/2006/relationships/slideLayout" Target="../slideLayouts/slideLayout2.xml"/><Relationship Id="rId4" Type="http://schemas.openxmlformats.org/officeDocument/2006/relationships/image" Target="../media/image278.png"/></Relationships>
</file>

<file path=ppt/slides/_rels/slide534.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498.xml"/><Relationship Id="rId1" Type="http://schemas.openxmlformats.org/officeDocument/2006/relationships/slideLayout" Target="../slideLayouts/slideLayout2.xml"/><Relationship Id="rId4" Type="http://schemas.openxmlformats.org/officeDocument/2006/relationships/image" Target="../media/image279.png"/></Relationships>
</file>

<file path=ppt/slides/_rels/slide535.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499.xml"/><Relationship Id="rId1" Type="http://schemas.openxmlformats.org/officeDocument/2006/relationships/slideLayout" Target="../slideLayouts/slideLayout2.xml"/><Relationship Id="rId4" Type="http://schemas.openxmlformats.org/officeDocument/2006/relationships/image" Target="../media/image280.png"/></Relationships>
</file>

<file path=ppt/slides/_rels/slide53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81.png"/></Relationships>
</file>

<file path=ppt/slides/_rels/slide5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5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0.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1.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4.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67.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jpeg"/></Relationships>
</file>

<file path=ppt/slides/_rels/slide5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2.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3.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4.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5.xml"/><Relationship Id="rId1" Type="http://schemas.openxmlformats.org/officeDocument/2006/relationships/slideLayout" Target="../slideLayouts/slideLayout2.xml"/><Relationship Id="rId5" Type="http://schemas.openxmlformats.org/officeDocument/2006/relationships/image" Target="../media/image235.png"/><Relationship Id="rId4" Type="http://schemas.openxmlformats.org/officeDocument/2006/relationships/image" Target="../media/image41.png"/></Relationships>
</file>

<file path=ppt/slides/_rels/slide5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6.xml"/><Relationship Id="rId1" Type="http://schemas.openxmlformats.org/officeDocument/2006/relationships/slideLayout" Target="../slideLayouts/slideLayout2.xml"/><Relationship Id="rId6" Type="http://schemas.openxmlformats.org/officeDocument/2006/relationships/image" Target="../media/image237.png"/><Relationship Id="rId5" Type="http://schemas.openxmlformats.org/officeDocument/2006/relationships/image" Target="../media/image236.png"/><Relationship Id="rId4" Type="http://schemas.openxmlformats.org/officeDocument/2006/relationships/image" Target="../media/image72.png"/></Relationships>
</file>

<file path=ppt/slides/_rels/slide5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7.xml"/><Relationship Id="rId1" Type="http://schemas.openxmlformats.org/officeDocument/2006/relationships/slideLayout" Target="../slideLayouts/slideLayout2.xml"/><Relationship Id="rId6" Type="http://schemas.openxmlformats.org/officeDocument/2006/relationships/image" Target="../media/image237.png"/><Relationship Id="rId5" Type="http://schemas.openxmlformats.org/officeDocument/2006/relationships/image" Target="../media/image71.png"/><Relationship Id="rId4" Type="http://schemas.openxmlformats.org/officeDocument/2006/relationships/image" Target="../media/image236.png"/></Relationships>
</file>

<file path=ppt/slides/_rels/slide5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8.xml"/><Relationship Id="rId1" Type="http://schemas.openxmlformats.org/officeDocument/2006/relationships/slideLayout" Target="../slideLayouts/slideLayout2.xml"/><Relationship Id="rId6" Type="http://schemas.openxmlformats.org/officeDocument/2006/relationships/image" Target="../media/image237.png"/><Relationship Id="rId5" Type="http://schemas.openxmlformats.org/officeDocument/2006/relationships/image" Target="../media/image73.png"/><Relationship Id="rId4" Type="http://schemas.openxmlformats.org/officeDocument/2006/relationships/image" Target="../media/image236.png"/></Relationships>
</file>

<file path=ppt/slides/_rels/slide5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9.xml"/><Relationship Id="rId1" Type="http://schemas.openxmlformats.org/officeDocument/2006/relationships/slideLayout" Target="../slideLayouts/slideLayout2.xml"/><Relationship Id="rId6" Type="http://schemas.openxmlformats.org/officeDocument/2006/relationships/image" Target="../media/image282.png"/><Relationship Id="rId5" Type="http://schemas.openxmlformats.org/officeDocument/2006/relationships/image" Target="../media/image237.png"/><Relationship Id="rId4" Type="http://schemas.openxmlformats.org/officeDocument/2006/relationships/image" Target="../media/image236.png"/></Relationships>
</file>

<file path=ppt/slides/_rels/slide5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0.xml"/><Relationship Id="rId1" Type="http://schemas.openxmlformats.org/officeDocument/2006/relationships/slideLayout" Target="../slideLayouts/slideLayout2.xml"/><Relationship Id="rId5" Type="http://schemas.openxmlformats.org/officeDocument/2006/relationships/image" Target="../media/image237.png"/><Relationship Id="rId4" Type="http://schemas.openxmlformats.org/officeDocument/2006/relationships/image" Target="../media/image236.png"/></Relationships>
</file>

<file path=ppt/slides/_rels/slide5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1.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2.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3.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4.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5.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6.xml"/><Relationship Id="rId1" Type="http://schemas.openxmlformats.org/officeDocument/2006/relationships/slideLayout" Target="../slideLayouts/slideLayout2.xml"/><Relationship Id="rId5" Type="http://schemas.openxmlformats.org/officeDocument/2006/relationships/image" Target="../media/image238.png"/><Relationship Id="rId4" Type="http://schemas.openxmlformats.org/officeDocument/2006/relationships/image" Target="../media/image178.png"/></Relationships>
</file>

<file path=ppt/slides/_rels/slide555.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517.xml"/><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518.xml"/><Relationship Id="rId1" Type="http://schemas.openxmlformats.org/officeDocument/2006/relationships/slideLayout" Target="../slideLayouts/slideLayout1.xml"/><Relationship Id="rId6" Type="http://schemas.openxmlformats.org/officeDocument/2006/relationships/image" Target="../media/image257.png"/><Relationship Id="rId5" Type="http://schemas.openxmlformats.org/officeDocument/2006/relationships/image" Target="../media/image178.png"/><Relationship Id="rId4" Type="http://schemas.openxmlformats.org/officeDocument/2006/relationships/image" Target="../media/image176.png"/></Relationships>
</file>

<file path=ppt/slides/_rels/slide557.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519.xml"/><Relationship Id="rId1" Type="http://schemas.openxmlformats.org/officeDocument/2006/relationships/slideLayout" Target="../slideLayouts/slideLayout1.xml"/><Relationship Id="rId6" Type="http://schemas.openxmlformats.org/officeDocument/2006/relationships/image" Target="../media/image178.png"/><Relationship Id="rId5" Type="http://schemas.openxmlformats.org/officeDocument/2006/relationships/image" Target="../media/image257.png"/><Relationship Id="rId4" Type="http://schemas.openxmlformats.org/officeDocument/2006/relationships/image" Target="../media/image176.png"/></Relationships>
</file>

<file path=ppt/slides/_rels/slide55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520.xml"/><Relationship Id="rId1" Type="http://schemas.openxmlformats.org/officeDocument/2006/relationships/slideLayout" Target="../slideLayouts/slideLayout1.xml"/><Relationship Id="rId6" Type="http://schemas.openxmlformats.org/officeDocument/2006/relationships/image" Target="../media/image176.png"/><Relationship Id="rId5" Type="http://schemas.openxmlformats.org/officeDocument/2006/relationships/image" Target="../media/image178.png"/><Relationship Id="rId4" Type="http://schemas.openxmlformats.org/officeDocument/2006/relationships/image" Target="../media/image257.png"/></Relationships>
</file>

<file path=ppt/slides/_rels/slide55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1.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6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2.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1.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3.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2.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4.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3.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5.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6.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5.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27.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6.png"/><Relationship Id="rId4" Type="http://schemas.openxmlformats.org/officeDocument/2006/relationships/image" Target="../media/image178.png"/></Relationships>
</file>

<file path=ppt/slides/_rels/slide566.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528.xml"/><Relationship Id="rId1" Type="http://schemas.openxmlformats.org/officeDocument/2006/relationships/slideLayout" Target="../slideLayouts/slideLayout1.xml"/></Relationships>
</file>

<file path=ppt/slides/_rels/slide567.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529.xml"/><Relationship Id="rId1" Type="http://schemas.openxmlformats.org/officeDocument/2006/relationships/slideLayout" Target="../slideLayouts/slideLayout1.xml"/></Relationships>
</file>

<file path=ppt/slides/_rels/slide568.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530.xml"/><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531.xml"/><Relationship Id="rId1" Type="http://schemas.openxmlformats.org/officeDocument/2006/relationships/slideLayout" Target="../slideLayouts/slideLayout2.xml"/><Relationship Id="rId4" Type="http://schemas.openxmlformats.org/officeDocument/2006/relationships/image" Target="../media/image286.png"/></Relationships>
</file>

<file path=ppt/slides/_rels/slide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7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287.png"/></Relationships>
</file>

<file path=ppt/slides/_rels/slide57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2.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3.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4.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5.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6.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7.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8.xml"/><Relationship Id="rId1" Type="http://schemas.openxmlformats.org/officeDocument/2006/relationships/slideLayout" Target="../slideLayouts/slideLayout2.xml"/><Relationship Id="rId5" Type="http://schemas.openxmlformats.org/officeDocument/2006/relationships/image" Target="../media/image289.jpeg"/><Relationship Id="rId4" Type="http://schemas.openxmlformats.org/officeDocument/2006/relationships/image" Target="../media/image288.jpeg"/></Relationships>
</file>

<file path=ppt/slides/_rels/slide5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9.xml"/><Relationship Id="rId1" Type="http://schemas.openxmlformats.org/officeDocument/2006/relationships/slideLayout" Target="../slideLayouts/slideLayout2.xml"/><Relationship Id="rId5" Type="http://schemas.openxmlformats.org/officeDocument/2006/relationships/image" Target="../media/image291.png"/><Relationship Id="rId4" Type="http://schemas.openxmlformats.org/officeDocument/2006/relationships/image" Target="../media/image290.png"/></Relationships>
</file>

<file path=ppt/slides/_rels/slide5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0.xml"/><Relationship Id="rId1" Type="http://schemas.openxmlformats.org/officeDocument/2006/relationships/slideLayout" Target="../slideLayouts/slideLayout2.xml"/><Relationship Id="rId5" Type="http://schemas.openxmlformats.org/officeDocument/2006/relationships/image" Target="../media/image291.png"/><Relationship Id="rId4" Type="http://schemas.openxmlformats.org/officeDocument/2006/relationships/image" Target="../media/image290.png"/></Relationships>
</file>

<file path=ppt/slides/_rels/slide5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1.xml"/><Relationship Id="rId1" Type="http://schemas.openxmlformats.org/officeDocument/2006/relationships/slideLayout" Target="../slideLayouts/slideLayout2.xml"/><Relationship Id="rId5" Type="http://schemas.openxmlformats.org/officeDocument/2006/relationships/image" Target="../media/image291.png"/><Relationship Id="rId4" Type="http://schemas.openxmlformats.org/officeDocument/2006/relationships/image" Target="../media/image290.png"/></Relationships>
</file>

<file path=ppt/slides/_rels/slide5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2.xml"/><Relationship Id="rId1" Type="http://schemas.openxmlformats.org/officeDocument/2006/relationships/slideLayout" Target="../slideLayouts/slideLayout2.xml"/><Relationship Id="rId5" Type="http://schemas.openxmlformats.org/officeDocument/2006/relationships/image" Target="../media/image291.png"/><Relationship Id="rId4" Type="http://schemas.openxmlformats.org/officeDocument/2006/relationships/image" Target="../media/image290.png"/></Relationships>
</file>

<file path=ppt/slides/_rels/slide5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3.xml"/><Relationship Id="rId1" Type="http://schemas.openxmlformats.org/officeDocument/2006/relationships/slideLayout" Target="../slideLayouts/slideLayout2.xml"/><Relationship Id="rId5" Type="http://schemas.openxmlformats.org/officeDocument/2006/relationships/image" Target="../media/image292.png"/><Relationship Id="rId4" Type="http://schemas.openxmlformats.org/officeDocument/2006/relationships/image" Target="../media/image73.png"/></Relationships>
</file>

<file path=ppt/slides/_rels/slide5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4.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292.png"/></Relationships>
</file>

<file path=ppt/slides/_rels/slide5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5.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292.png"/></Relationships>
</file>

<file path=ppt/slides/_rels/slide5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6.xml"/><Relationship Id="rId1" Type="http://schemas.openxmlformats.org/officeDocument/2006/relationships/slideLayout" Target="../slideLayouts/slideLayout2.xml"/><Relationship Id="rId5" Type="http://schemas.openxmlformats.org/officeDocument/2006/relationships/image" Target="../media/image293.jpeg"/><Relationship Id="rId4" Type="http://schemas.openxmlformats.org/officeDocument/2006/relationships/image" Target="../media/image292.png"/></Relationships>
</file>

<file path=ppt/slides/_rels/slide5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7.xml"/><Relationship Id="rId1" Type="http://schemas.openxmlformats.org/officeDocument/2006/relationships/slideLayout" Target="../slideLayouts/slideLayout2.xml"/><Relationship Id="rId5" Type="http://schemas.openxmlformats.org/officeDocument/2006/relationships/image" Target="../media/image294.png"/><Relationship Id="rId4" Type="http://schemas.openxmlformats.org/officeDocument/2006/relationships/image" Target="../media/image292.png"/></Relationships>
</file>

<file path=ppt/slides/_rels/slide5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8.xml"/><Relationship Id="rId1" Type="http://schemas.openxmlformats.org/officeDocument/2006/relationships/slideLayout" Target="../slideLayouts/slideLayout2.xml"/><Relationship Id="rId5" Type="http://schemas.openxmlformats.org/officeDocument/2006/relationships/image" Target="../media/image295.png"/><Relationship Id="rId4" Type="http://schemas.openxmlformats.org/officeDocument/2006/relationships/image" Target="../media/image292.png"/></Relationships>
</file>

<file path=ppt/slides/_rels/slide5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9.xml"/><Relationship Id="rId1" Type="http://schemas.openxmlformats.org/officeDocument/2006/relationships/slideLayout" Target="../slideLayouts/slideLayout2.xml"/><Relationship Id="rId5" Type="http://schemas.openxmlformats.org/officeDocument/2006/relationships/image" Target="../media/image296.png"/><Relationship Id="rId4" Type="http://schemas.openxmlformats.org/officeDocument/2006/relationships/image" Target="../media/image292.png"/></Relationships>
</file>

<file path=ppt/slides/_rels/slide5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5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0.xml"/><Relationship Id="rId1" Type="http://schemas.openxmlformats.org/officeDocument/2006/relationships/slideLayout" Target="../slideLayouts/slideLayout2.xml"/><Relationship Id="rId5" Type="http://schemas.openxmlformats.org/officeDocument/2006/relationships/image" Target="../media/image297.jpeg"/><Relationship Id="rId4" Type="http://schemas.openxmlformats.org/officeDocument/2006/relationships/image" Target="../media/image292.png"/></Relationships>
</file>

<file path=ppt/slides/_rels/slide591.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551.xml"/><Relationship Id="rId1" Type="http://schemas.openxmlformats.org/officeDocument/2006/relationships/slideLayout" Target="../slideLayouts/slideLayout1.xml"/></Relationships>
</file>

<file path=ppt/slides/_rels/slide592.xml.rels><?xml version="1.0" encoding="UTF-8" standalone="yes"?>
<Relationships xmlns="http://schemas.openxmlformats.org/package/2006/relationships"><Relationship Id="rId8" Type="http://schemas.openxmlformats.org/officeDocument/2006/relationships/image" Target="../media/image304.png"/><Relationship Id="rId3" Type="http://schemas.openxmlformats.org/officeDocument/2006/relationships/image" Target="../media/image299.png"/><Relationship Id="rId7" Type="http://schemas.openxmlformats.org/officeDocument/2006/relationships/image" Target="../media/image303.png"/><Relationship Id="rId2" Type="http://schemas.openxmlformats.org/officeDocument/2006/relationships/notesSlide" Target="../notesSlides/notesSlide552.xml"/><Relationship Id="rId1" Type="http://schemas.openxmlformats.org/officeDocument/2006/relationships/slideLayout" Target="../slideLayouts/slideLayout1.xml"/><Relationship Id="rId6" Type="http://schemas.openxmlformats.org/officeDocument/2006/relationships/image" Target="../media/image302.png"/><Relationship Id="rId5" Type="http://schemas.openxmlformats.org/officeDocument/2006/relationships/image" Target="../media/image301.png"/><Relationship Id="rId10" Type="http://schemas.openxmlformats.org/officeDocument/2006/relationships/image" Target="../media/image306.png"/><Relationship Id="rId4" Type="http://schemas.openxmlformats.org/officeDocument/2006/relationships/image" Target="../media/image300.jpeg"/><Relationship Id="rId9" Type="http://schemas.openxmlformats.org/officeDocument/2006/relationships/image" Target="../media/image305.jpeg"/></Relationships>
</file>

<file path=ppt/slides/_rels/slide593.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553.xml"/><Relationship Id="rId1" Type="http://schemas.openxmlformats.org/officeDocument/2006/relationships/slideLayout" Target="../slideLayouts/slideLayout1.xml"/></Relationships>
</file>

<file path=ppt/slides/_rels/slide594.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554.xml"/><Relationship Id="rId1" Type="http://schemas.openxmlformats.org/officeDocument/2006/relationships/slideLayout" Target="../slideLayouts/slideLayout1.xml"/></Relationships>
</file>

<file path=ppt/slides/_rels/slide595.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555.xml"/><Relationship Id="rId1" Type="http://schemas.openxmlformats.org/officeDocument/2006/relationships/slideLayout" Target="../slideLayouts/slideLayout1.xml"/></Relationships>
</file>

<file path=ppt/slides/_rels/slide596.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556.xml"/><Relationship Id="rId1" Type="http://schemas.openxmlformats.org/officeDocument/2006/relationships/slideLayout" Target="../slideLayouts/slideLayout2.xml"/><Relationship Id="rId4" Type="http://schemas.openxmlformats.org/officeDocument/2006/relationships/image" Target="../media/image309.png"/></Relationships>
</file>

<file path=ppt/slides/_rels/slide59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557.xml"/><Relationship Id="rId1" Type="http://schemas.openxmlformats.org/officeDocument/2006/relationships/slideLayout" Target="../slideLayouts/slideLayout2.xml"/><Relationship Id="rId4" Type="http://schemas.openxmlformats.org/officeDocument/2006/relationships/image" Target="../media/image310.png"/></Relationships>
</file>

<file path=ppt/slides/_rels/slide59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311.png"/></Relationships>
</file>

<file path=ppt/slides/_rels/slide5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8.xml"/><Relationship Id="rId1" Type="http://schemas.openxmlformats.org/officeDocument/2006/relationships/slideLayout" Target="../slideLayouts/slideLayout2.xml"/><Relationship Id="rId5" Type="http://schemas.openxmlformats.org/officeDocument/2006/relationships/image" Target="../media/image312.jpeg"/><Relationship Id="rId4" Type="http://schemas.openxmlformats.org/officeDocument/2006/relationships/image" Target="../media/image41.png"/></Relationships>
</file>

<file path=ppt/slides/_rels/slide60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9.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312.jpeg"/></Relationships>
</file>

<file path=ppt/slides/_rels/slide6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0.xml"/><Relationship Id="rId1" Type="http://schemas.openxmlformats.org/officeDocument/2006/relationships/slideLayout" Target="../slideLayouts/slideLayout2.xml"/><Relationship Id="rId5" Type="http://schemas.openxmlformats.org/officeDocument/2006/relationships/image" Target="../media/image312.jpeg"/><Relationship Id="rId4" Type="http://schemas.openxmlformats.org/officeDocument/2006/relationships/image" Target="../media/image41.png"/></Relationships>
</file>

<file path=ppt/slides/_rels/slide60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1.xml"/><Relationship Id="rId1" Type="http://schemas.openxmlformats.org/officeDocument/2006/relationships/slideLayout" Target="../slideLayouts/slideLayout2.xml"/><Relationship Id="rId5" Type="http://schemas.openxmlformats.org/officeDocument/2006/relationships/image" Target="../media/image312.jpeg"/><Relationship Id="rId4" Type="http://schemas.openxmlformats.org/officeDocument/2006/relationships/image" Target="../media/image41.png"/></Relationships>
</file>

<file path=ppt/slides/_rels/slide60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2.xml"/><Relationship Id="rId1" Type="http://schemas.openxmlformats.org/officeDocument/2006/relationships/slideLayout" Target="../slideLayouts/slideLayout2.xml"/><Relationship Id="rId5" Type="http://schemas.openxmlformats.org/officeDocument/2006/relationships/image" Target="../media/image312.jpeg"/><Relationship Id="rId4" Type="http://schemas.openxmlformats.org/officeDocument/2006/relationships/image" Target="../media/image41.png"/></Relationships>
</file>

<file path=ppt/slides/_rels/slide6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3.xml"/><Relationship Id="rId1" Type="http://schemas.openxmlformats.org/officeDocument/2006/relationships/slideLayout" Target="../slideLayouts/slideLayout2.xml"/><Relationship Id="rId5" Type="http://schemas.openxmlformats.org/officeDocument/2006/relationships/image" Target="../media/image312.jpeg"/><Relationship Id="rId4" Type="http://schemas.openxmlformats.org/officeDocument/2006/relationships/image" Target="../media/image41.png"/></Relationships>
</file>

<file path=ppt/slides/_rels/slide60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4.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185.png"/></Relationships>
</file>

<file path=ppt/slides/_rels/slide60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5.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185.png"/></Relationships>
</file>

<file path=ppt/slides/_rels/slide60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6.xml"/><Relationship Id="rId1" Type="http://schemas.openxmlformats.org/officeDocument/2006/relationships/slideLayout" Target="../slideLayouts/slideLayout2.xml"/><Relationship Id="rId5" Type="http://schemas.openxmlformats.org/officeDocument/2006/relationships/image" Target="../media/image184.png"/><Relationship Id="rId4" Type="http://schemas.openxmlformats.org/officeDocument/2006/relationships/image" Target="../media/image185.png"/></Relationships>
</file>

<file path=ppt/slides/_rels/slide60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7.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185.png"/></Relationships>
</file>

<file path=ppt/slides/_rels/slide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1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8.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185.png"/></Relationships>
</file>

<file path=ppt/slides/_rels/slide6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9.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185.png"/></Relationships>
</file>

<file path=ppt/slides/_rels/slide6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70.xml"/><Relationship Id="rId1" Type="http://schemas.openxmlformats.org/officeDocument/2006/relationships/slideLayout" Target="../slideLayouts/slideLayout2.xml"/><Relationship Id="rId5" Type="http://schemas.openxmlformats.org/officeDocument/2006/relationships/image" Target="../media/image184.png"/><Relationship Id="rId4" Type="http://schemas.openxmlformats.org/officeDocument/2006/relationships/image" Target="../media/image185.png"/></Relationships>
</file>

<file path=ppt/slides/_rels/slide6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71.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185.png"/></Relationships>
</file>

<file path=ppt/slides/_rels/slide6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72.xml"/><Relationship Id="rId1" Type="http://schemas.openxmlformats.org/officeDocument/2006/relationships/slideLayout" Target="../slideLayouts/slideLayout2.xml"/><Relationship Id="rId5" Type="http://schemas.openxmlformats.org/officeDocument/2006/relationships/image" Target="../media/image187.png"/><Relationship Id="rId4" Type="http://schemas.openxmlformats.org/officeDocument/2006/relationships/image" Target="../media/image185.png"/></Relationships>
</file>

<file path=ppt/slides/_rels/slide6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73.xml"/><Relationship Id="rId1" Type="http://schemas.openxmlformats.org/officeDocument/2006/relationships/slideLayout" Target="../slideLayouts/slideLayout2.xml"/><Relationship Id="rId4" Type="http://schemas.openxmlformats.org/officeDocument/2006/relationships/image" Target="../media/image313.jpeg"/></Relationships>
</file>

<file path=ppt/slides/_rels/slide616.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574.xml"/><Relationship Id="rId1" Type="http://schemas.openxmlformats.org/officeDocument/2006/relationships/slideLayout" Target="../slideLayouts/slideLayout1.xml"/><Relationship Id="rId4" Type="http://schemas.openxmlformats.org/officeDocument/2006/relationships/image" Target="../media/image315.jpeg"/></Relationships>
</file>

<file path=ppt/slides/_rels/slide617.xml.rels><?xml version="1.0" encoding="UTF-8" standalone="yes"?>
<Relationships xmlns="http://schemas.openxmlformats.org/package/2006/relationships"><Relationship Id="rId3" Type="http://schemas.openxmlformats.org/officeDocument/2006/relationships/image" Target="../media/image316.gif"/><Relationship Id="rId2" Type="http://schemas.openxmlformats.org/officeDocument/2006/relationships/notesSlide" Target="../notesSlides/notesSlide575.xml"/><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576.xml"/><Relationship Id="rId1" Type="http://schemas.openxmlformats.org/officeDocument/2006/relationships/slideLayout" Target="../slideLayouts/slideLayout1.xml"/><Relationship Id="rId4" Type="http://schemas.openxmlformats.org/officeDocument/2006/relationships/image" Target="../media/image176.png"/></Relationships>
</file>

<file path=ppt/slides/_rels/slide6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77.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2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78.xml"/><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79.xml"/><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80.xml"/><Relationship Id="rId1" Type="http://schemas.openxmlformats.org/officeDocument/2006/relationships/slideLayout" Target="../slideLayouts/slideLayout1.xml"/></Relationships>
</file>

<file path=ppt/slides/_rels/slide623.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581.xml"/><Relationship Id="rId1" Type="http://schemas.openxmlformats.org/officeDocument/2006/relationships/slideLayout" Target="../slideLayouts/slideLayout2.xml"/><Relationship Id="rId4" Type="http://schemas.openxmlformats.org/officeDocument/2006/relationships/image" Target="../media/image318.png"/></Relationships>
</file>

<file path=ppt/slides/_rels/slide624.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582.xml"/><Relationship Id="rId1" Type="http://schemas.openxmlformats.org/officeDocument/2006/relationships/slideLayout" Target="../slideLayouts/slideLayout2.xml"/><Relationship Id="rId4" Type="http://schemas.openxmlformats.org/officeDocument/2006/relationships/image" Target="../media/image319.png"/></Relationships>
</file>

<file path=ppt/slides/_rels/slide62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320.png"/></Relationships>
</file>

<file path=ppt/slides/_rels/slide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2.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68.jpeg"/></Relationships>
</file>

<file path=ppt/slides/_rels/slide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jpeg"/></Relationships>
</file>

<file path=ppt/slides/_rels/slide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jpeg"/></Relationships>
</file>

<file path=ppt/slides/_rels/slide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6.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9.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0.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1.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2.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3.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0.jpeg"/></Relationships>
</file>

<file path=ppt/slides/_rels/slide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4.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0.jpe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5.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jpeg"/></Relationships>
</file>

<file path=ppt/slides/_rels/slide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7.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9.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74.png"/></Relationships>
</file>

<file path=ppt/slides/_rels/slide8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4.xml"/><Relationship Id="rId1" Type="http://schemas.openxmlformats.org/officeDocument/2006/relationships/slideLayout" Target="../slideLayouts/slideLayout1.xml"/><Relationship Id="rId4" Type="http://schemas.openxmlformats.org/officeDocument/2006/relationships/image" Target="../media/image80.jpeg"/></Relationships>
</file>

<file path=ppt/slides/_rels/slide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75.xml"/><Relationship Id="rId1" Type="http://schemas.openxmlformats.org/officeDocument/2006/relationships/slideLayout" Target="../slideLayouts/slideLayout1.xml"/><Relationship Id="rId4" Type="http://schemas.openxmlformats.org/officeDocument/2006/relationships/image" Target="../media/image82.png"/></Relationships>
</file>

<file path=ppt/slides/_rels/slide9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78.xml"/><Relationship Id="rId1" Type="http://schemas.openxmlformats.org/officeDocument/2006/relationships/slideLayout" Target="../slideLayouts/slideLayout1.xml"/><Relationship Id="rId4" Type="http://schemas.openxmlformats.org/officeDocument/2006/relationships/image" Target="../media/image86.png"/></Relationships>
</file>

<file path=ppt/slides/_rels/slide9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image" Target="../media/image88.png"/></Relationships>
</file>

<file path=ppt/slides/_rels/slide9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0.xml"/><Relationship Id="rId1" Type="http://schemas.openxmlformats.org/officeDocument/2006/relationships/slideLayout" Target="../slideLayouts/slideLayout2.xml"/><Relationship Id="rId4" Type="http://schemas.openxmlformats.org/officeDocument/2006/relationships/image" Target="../media/image90.png"/></Relationships>
</file>

<file path=ppt/slides/_rels/slide9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1.jpeg"/><Relationship Id="rId1" Type="http://schemas.openxmlformats.org/officeDocument/2006/relationships/slideLayout" Target="../slideLayouts/slideLayout7.xml"/><Relationship Id="rId4" Type="http://schemas.openxmlformats.org/officeDocument/2006/relationships/image" Target="../media/image91.png"/></Relationships>
</file>

<file path=ppt/slides/_rels/slide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1.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9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09600" y="152400"/>
            <a:ext cx="7772400" cy="1470025"/>
          </a:xfrm>
        </p:spPr>
        <p:txBody>
          <a:bodyPr>
            <a:normAutofit/>
          </a:bodyPr>
          <a:lstStyle/>
          <a:p>
            <a:r>
              <a:rPr lang="en-US" sz="6600">
                <a:latin typeface="Kristen ITC" panose="03050502040202030202" pitchFamily="66" charset="0"/>
              </a:rPr>
              <a:t>Module 1</a:t>
            </a:r>
          </a:p>
        </p:txBody>
      </p:sp>
      <p:sp>
        <p:nvSpPr>
          <p:cNvPr id="3" name="Subtitle 2"/>
          <p:cNvSpPr>
            <a:spLocks noGrp="1"/>
          </p:cNvSpPr>
          <p:nvPr>
            <p:ph type="subTitle" idx="1"/>
          </p:nvPr>
        </p:nvSpPr>
        <p:spPr>
          <a:xfrm>
            <a:off x="269875" y="2209800"/>
            <a:ext cx="8534400" cy="1752600"/>
          </a:xfrm>
          <a:ln>
            <a:noFill/>
          </a:ln>
        </p:spPr>
        <p:txBody>
          <a:bodyPr>
            <a:noAutofit/>
          </a:bodyPr>
          <a:lstStyle/>
          <a:p>
            <a:r>
              <a:rPr lang="en-US" sz="6000">
                <a:solidFill>
                  <a:srgbClr val="0033CC"/>
                </a:solidFill>
                <a:latin typeface="Kristen ITC" panose="03050502040202030202" pitchFamily="66" charset="0"/>
              </a:rPr>
              <a:t>Numbers to 10</a:t>
            </a:r>
          </a:p>
          <a:p>
            <a:r>
              <a:rPr lang="en-US" sz="4000">
                <a:solidFill>
                  <a:srgbClr val="0033CC"/>
                </a:solidFill>
                <a:latin typeface="Kristen ITC" panose="03050502040202030202" pitchFamily="66" charset="0"/>
              </a:rPr>
              <a:t>(Lessons 1-16)</a:t>
            </a:r>
          </a:p>
        </p:txBody>
      </p:sp>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ounded Rectangle 17"/>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012" y="4800600"/>
            <a:ext cx="8009773" cy="1047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38244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58245" y="1805332"/>
            <a:ext cx="3709241" cy="346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7</a:t>
            </a:r>
          </a:p>
          <a:p>
            <a:endParaRPr lang="en-US" b="1"/>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8434" name="Picture 2" descr="https://giftsinopenhands.files.wordpress.com/2015/10/img-thin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1359" y="1943100"/>
            <a:ext cx="3592286" cy="3352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89367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203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0-#ppt_w/2"/>
                                          </p:val>
                                        </p:tav>
                                        <p:tav tm="100000">
                                          <p:val>
                                            <p:strVal val="#ppt_x"/>
                                          </p:val>
                                        </p:tav>
                                      </p:tavLst>
                                    </p:anim>
                                    <p:anim calcmode="lin" valueType="num">
                                      <p:cBhvr additive="base">
                                        <p:cTn id="15"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89991" y="5584662"/>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34174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0-#ppt_w/2"/>
                                          </p:val>
                                        </p:tav>
                                        <p:tav tm="100000">
                                          <p:val>
                                            <p:strVal val="#ppt_x"/>
                                          </p:val>
                                        </p:tav>
                                      </p:tavLst>
                                    </p:anim>
                                    <p:anim calcmode="lin" valueType="num">
                                      <p:cBhvr additive="base">
                                        <p:cTn id="1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89991" y="5584662"/>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4986" y="5584662"/>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5720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0-#ppt_w/2"/>
                                          </p:val>
                                        </p:tav>
                                        <p:tav tm="100000">
                                          <p:val>
                                            <p:strVal val="#ppt_x"/>
                                          </p:val>
                                        </p:tav>
                                      </p:tavLst>
                                    </p:anim>
                                    <p:anim calcmode="lin" valueType="num">
                                      <p:cBhvr additive="base">
                                        <p:cTn id="15"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400110"/>
          </a:xfrm>
          <a:prstGeom prst="rect">
            <a:avLst/>
          </a:prstGeom>
          <a:noFill/>
        </p:spPr>
        <p:txBody>
          <a:bodyPr wrap="square" rtlCol="0">
            <a:spAutoFit/>
          </a:bodyPr>
          <a:lstStyle/>
          <a:p>
            <a:pPr algn="ctr"/>
            <a:r>
              <a:rPr lang="en-US" sz="2000" b="1">
                <a:solidFill>
                  <a:srgbClr val="0070C0"/>
                </a:solidFill>
              </a:rPr>
              <a:t>Let’s touch and count them one at a time.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89991"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4986" y="5562600"/>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285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89991"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4986" y="5562600"/>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9598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1000"/>
                                        <p:tgtEl>
                                          <p:spTgt spid="14"/>
                                        </p:tgtEl>
                                      </p:cBhvr>
                                    </p:animEffect>
                                    <p:anim calcmode="lin" valueType="num">
                                      <p:cBhvr>
                                        <p:cTn id="12" dur="1000" fill="hold"/>
                                        <p:tgtEl>
                                          <p:spTgt spid="14"/>
                                        </p:tgtEl>
                                        <p:attrNameLst>
                                          <p:attrName>ppt_x</p:attrName>
                                        </p:attrNameLst>
                                      </p:cBhvr>
                                      <p:tavLst>
                                        <p:tav tm="0">
                                          <p:val>
                                            <p:strVal val="#ppt_x"/>
                                          </p:val>
                                        </p:tav>
                                        <p:tav tm="100000">
                                          <p:val>
                                            <p:strVal val="#ppt_x"/>
                                          </p:val>
                                        </p:tav>
                                      </p:tavLst>
                                    </p:anim>
                                    <p:anim calcmode="lin" valueType="num">
                                      <p:cBhvr>
                                        <p:cTn id="13" dur="1000" fill="hold"/>
                                        <p:tgtEl>
                                          <p:spTgt spid="14"/>
                                        </p:tgtEl>
                                        <p:attrNameLst>
                                          <p:attrName>ppt_y</p:attrName>
                                        </p:attrNameLst>
                                      </p:cBhvr>
                                      <p:tavLst>
                                        <p:tav tm="0">
                                          <p:val>
                                            <p:strVal val="#ppt_y+.1"/>
                                          </p:val>
                                        </p:tav>
                                        <p:tav tm="100000">
                                          <p:val>
                                            <p:strVal val="#ppt_y"/>
                                          </p:val>
                                        </p:tav>
                                      </p:tavLst>
                                    </p:anim>
                                  </p:childTnLst>
                                </p:cTn>
                              </p:par>
                              <p:par>
                                <p:cTn id="14" presetID="1" presetClass="exit" presetSubtype="0" fill="hold" nodeType="withEffect">
                                  <p:stCondLst>
                                    <p:cond delay="0"/>
                                  </p:stCondLst>
                                  <p:childTnLst>
                                    <p:set>
                                      <p:cBhvr>
                                        <p:cTn id="15" dur="1" fill="hold">
                                          <p:stCondLst>
                                            <p:cond delay="0"/>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89991" y="5562600"/>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7830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anim calcmode="lin" valueType="num">
                                      <p:cBhvr>
                                        <p:cTn id="12" dur="500" fill="hold"/>
                                        <p:tgtEl>
                                          <p:spTgt spid="14"/>
                                        </p:tgtEl>
                                        <p:attrNameLst>
                                          <p:attrName>ppt_x</p:attrName>
                                        </p:attrNameLst>
                                      </p:cBhvr>
                                      <p:tavLst>
                                        <p:tav tm="0">
                                          <p:val>
                                            <p:strVal val="#ppt_x"/>
                                          </p:val>
                                        </p:tav>
                                        <p:tav tm="100000">
                                          <p:val>
                                            <p:strVal val="#ppt_x"/>
                                          </p:val>
                                        </p:tav>
                                      </p:tavLst>
                                    </p:anim>
                                    <p:anim calcmode="lin" valueType="num">
                                      <p:cBhvr>
                                        <p:cTn id="13" dur="500" fill="hold"/>
                                        <p:tgtEl>
                                          <p:spTgt spid="14"/>
                                        </p:tgtEl>
                                        <p:attrNameLst>
                                          <p:attrName>ppt_y</p:attrName>
                                        </p:attrNameLst>
                                      </p:cBhvr>
                                      <p:tavLst>
                                        <p:tav tm="0">
                                          <p:val>
                                            <p:strVal val="#ppt_y+.1"/>
                                          </p:val>
                                        </p:tav>
                                        <p:tav tm="100000">
                                          <p:val>
                                            <p:strVal val="#ppt_y"/>
                                          </p:val>
                                        </p:tav>
                                      </p:tavLst>
                                    </p:anim>
                                  </p:childTnLst>
                                </p:cTn>
                              </p:par>
                              <p:par>
                                <p:cTn id="14" presetID="1" presetClass="exit" presetSubtype="0" fill="hold" nodeType="withEffect">
                                  <p:stCondLst>
                                    <p:cond delay="0"/>
                                  </p:stCondLst>
                                  <p:childTnLst>
                                    <p:set>
                                      <p:cBhvr>
                                        <p:cTn id="15" dur="1" fill="hold">
                                          <p:stCondLst>
                                            <p:cond delay="0"/>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43306" y="19839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411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anim calcmode="lin" valueType="num">
                                      <p:cBhvr>
                                        <p:cTn id="12" dur="500" fill="hold"/>
                                        <p:tgtEl>
                                          <p:spTgt spid="14"/>
                                        </p:tgtEl>
                                        <p:attrNameLst>
                                          <p:attrName>ppt_x</p:attrName>
                                        </p:attrNameLst>
                                      </p:cBhvr>
                                      <p:tavLst>
                                        <p:tav tm="0">
                                          <p:val>
                                            <p:strVal val="#ppt_x"/>
                                          </p:val>
                                        </p:tav>
                                        <p:tav tm="100000">
                                          <p:val>
                                            <p:strVal val="#ppt_x"/>
                                          </p:val>
                                        </p:tav>
                                      </p:tavLst>
                                    </p:anim>
                                    <p:anim calcmode="lin" valueType="num">
                                      <p:cBhvr>
                                        <p:cTn id="13" dur="500" fill="hold"/>
                                        <p:tgtEl>
                                          <p:spTgt spid="14"/>
                                        </p:tgtEl>
                                        <p:attrNameLst>
                                          <p:attrName>ppt_y</p:attrName>
                                        </p:attrNameLst>
                                      </p:cBhvr>
                                      <p:tavLst>
                                        <p:tav tm="0">
                                          <p:val>
                                            <p:strVal val="#ppt_y+.1"/>
                                          </p:val>
                                        </p:tav>
                                        <p:tav tm="100000">
                                          <p:val>
                                            <p:strVal val="#ppt_y"/>
                                          </p:val>
                                        </p:tav>
                                      </p:tavLst>
                                    </p:anim>
                                  </p:childTnLst>
                                </p:cTn>
                              </p:par>
                              <p:par>
                                <p:cTn id="14" presetID="1" presetClass="exit" presetSubtype="0" fill="hold" nodeType="withEffect">
                                  <p:stCondLst>
                                    <p:cond delay="0"/>
                                  </p:stCondLst>
                                  <p:childTnLst>
                                    <p:set>
                                      <p:cBhvr>
                                        <p:cTn id="15" dur="1" fill="hold">
                                          <p:stCondLst>
                                            <p:cond delay="0"/>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43306" y="19839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50006" y="2292016"/>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8533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par>
                                <p:cTn id="10" presetID="1" presetClass="exit" presetSubtype="0" fill="hold" nodeType="withEffect">
                                  <p:stCondLst>
                                    <p:cond delay="0"/>
                                  </p:stCondLst>
                                  <p:childTnLst>
                                    <p:set>
                                      <p:cBhvr>
                                        <p:cTn id="11" dur="1" fill="hold">
                                          <p:stCondLst>
                                            <p:cond delay="0"/>
                                          </p:stCondLst>
                                        </p:cTn>
                                        <p:tgtEl>
                                          <p:spTgt spid="18"/>
                                        </p:tgtEl>
                                        <p:attrNameLst>
                                          <p:attrName>style.visibility</p:attrName>
                                        </p:attrNameLst>
                                      </p:cBhvr>
                                      <p:to>
                                        <p:strVal val="hidden"/>
                                      </p:to>
                                    </p:set>
                                  </p:childTnLst>
                                </p:cTn>
                              </p:par>
                              <p:par>
                                <p:cTn id="12" presetID="2" presetClass="entr" presetSubtype="8" fill="hold"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0-#ppt_w/2"/>
                                          </p:val>
                                        </p:tav>
                                        <p:tav tm="100000">
                                          <p:val>
                                            <p:strVal val="#ppt_x"/>
                                          </p:val>
                                        </p:tav>
                                      </p:tavLst>
                                    </p:anim>
                                    <p:anim calcmode="lin" valueType="num">
                                      <p:cBhvr additive="base">
                                        <p:cTn id="15"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43306" y="19839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50006" y="229201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15214" y="3567030"/>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3714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par>
                                <p:cTn id="10" presetID="1" presetClass="exit" presetSubtype="0" fill="hold" nodeType="withEffect">
                                  <p:stCondLst>
                                    <p:cond delay="0"/>
                                  </p:stCondLst>
                                  <p:childTnLst>
                                    <p:set>
                                      <p:cBhvr>
                                        <p:cTn id="11" dur="1" fill="hold">
                                          <p:stCondLst>
                                            <p:cond delay="0"/>
                                          </p:stCondLst>
                                        </p:cTn>
                                        <p:tgtEl>
                                          <p:spTgt spid="17"/>
                                        </p:tgtEl>
                                        <p:attrNameLst>
                                          <p:attrName>style.visibility</p:attrName>
                                        </p:attrNameLst>
                                      </p:cBhvr>
                                      <p:to>
                                        <p:strVal val="hidden"/>
                                      </p:to>
                                    </p:set>
                                  </p:childTnLst>
                                </p:cTn>
                              </p:par>
                              <p:par>
                                <p:cTn id="12" presetID="2" presetClass="entr" presetSubtype="8" fill="hold"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0-#ppt_w/2"/>
                                          </p:val>
                                        </p:tav>
                                        <p:tav tm="100000">
                                          <p:val>
                                            <p:strVal val="#ppt_x"/>
                                          </p:val>
                                        </p:tav>
                                      </p:tavLst>
                                    </p:anim>
                                    <p:anim calcmode="lin" valueType="num">
                                      <p:cBhvr additive="base">
                                        <p:cTn id="15"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14" name="TextBox 13"/>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1</a:t>
            </a:r>
          </a:p>
        </p:txBody>
      </p:sp>
    </p:spTree>
    <p:extLst>
      <p:ext uri="{BB962C8B-B14F-4D97-AF65-F5344CB8AC3E}">
        <p14:creationId xmlns:p14="http://schemas.microsoft.com/office/powerpoint/2010/main" val="4286675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07975" y="5911264"/>
            <a:ext cx="3092000" cy="584775"/>
          </a:xfrm>
          <a:prstGeom prst="rect">
            <a:avLst/>
          </a:prstGeom>
          <a:noFill/>
        </p:spPr>
        <p:txBody>
          <a:bodyPr wrap="none" rtlCol="0">
            <a:spAutoFit/>
          </a:bodyPr>
          <a:lstStyle/>
          <a:p>
            <a:pPr algn="ctr"/>
            <a:endParaRPr lang="en-US" b="1"/>
          </a:p>
          <a:p>
            <a:r>
              <a:rPr lang="en-US" sz="1400" b="1"/>
              <a:t>Copy for Application Problem, Lesson 4</a:t>
            </a:r>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6386" name="Picture 2" descr="http://www.cutecliparts.com/wp-content/uploads/2015/07/Black-and-White-Bear-black-and-white-outline-of-a-bear.-300x24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2015401"/>
            <a:ext cx="2857500" cy="230505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utecliparts.com/wp-content/uploads/2015/07/Black-and-White-Bear-black-and-white-outline-of-a-bear.-300x24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0600" y="2015401"/>
            <a:ext cx="2857500" cy="230505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486400" y="420066"/>
            <a:ext cx="3283271" cy="369332"/>
          </a:xfrm>
          <a:prstGeom prst="rect">
            <a:avLst/>
          </a:prstGeom>
          <a:noFill/>
        </p:spPr>
        <p:txBody>
          <a:bodyPr wrap="none" rtlCol="0">
            <a:spAutoFit/>
          </a:bodyPr>
          <a:lstStyle/>
          <a:p>
            <a:r>
              <a:rPr lang="en-US"/>
              <a:t>Name______________________</a:t>
            </a:r>
          </a:p>
        </p:txBody>
      </p:sp>
      <p:sp>
        <p:nvSpPr>
          <p:cNvPr id="12" name="Rectangle 11"/>
          <p:cNvSpPr/>
          <p:nvPr/>
        </p:nvSpPr>
        <p:spPr>
          <a:xfrm>
            <a:off x="152400" y="152400"/>
            <a:ext cx="8839200" cy="6553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73109593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2</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453113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1</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3667976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17"/>
                                        </p:tgtEl>
                                        <p:attrNameLst>
                                          <p:attrName>ppt_x</p:attrName>
                                        </p:attrNameLst>
                                      </p:cBhvr>
                                      <p:tavLst>
                                        <p:tav tm="0">
                                          <p:val>
                                            <p:strVal val="ppt_x"/>
                                          </p:val>
                                        </p:tav>
                                        <p:tav tm="100000">
                                          <p:val>
                                            <p:strVal val="0-ppt_w/2"/>
                                          </p:val>
                                        </p:tav>
                                      </p:tavLst>
                                    </p:anim>
                                    <p:anim calcmode="lin" valueType="num">
                                      <p:cBhvr additive="base">
                                        <p:cTn id="19" dur="500"/>
                                        <p:tgtEl>
                                          <p:spTgt spid="17"/>
                                        </p:tgtEl>
                                        <p:attrNameLst>
                                          <p:attrName>ppt_y</p:attrName>
                                        </p:attrNameLst>
                                      </p:cBhvr>
                                      <p:tavLst>
                                        <p:tav tm="0">
                                          <p:val>
                                            <p:strVal val="ppt_y"/>
                                          </p:val>
                                        </p:tav>
                                        <p:tav tm="100000">
                                          <p:val>
                                            <p:strVal val="1+ppt_h/2"/>
                                          </p:val>
                                        </p:tav>
                                      </p:tavLst>
                                    </p:anim>
                                    <p:set>
                                      <p:cBhvr>
                                        <p:cTn id="20"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2</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2096800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3</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3710102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4</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816371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3</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774042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21"/>
                                        </p:tgtEl>
                                        <p:attrNameLst>
                                          <p:attrName>ppt_x</p:attrName>
                                        </p:attrNameLst>
                                      </p:cBhvr>
                                      <p:tavLst>
                                        <p:tav tm="0">
                                          <p:val>
                                            <p:strVal val="ppt_x"/>
                                          </p:val>
                                        </p:tav>
                                        <p:tav tm="100000">
                                          <p:val>
                                            <p:strVal val="0-ppt_w/2"/>
                                          </p:val>
                                        </p:tav>
                                      </p:tavLst>
                                    </p:anim>
                                    <p:anim calcmode="lin" valueType="num">
                                      <p:cBhvr additive="base">
                                        <p:cTn id="19" dur="500"/>
                                        <p:tgtEl>
                                          <p:spTgt spid="21"/>
                                        </p:tgtEl>
                                        <p:attrNameLst>
                                          <p:attrName>ppt_y</p:attrName>
                                        </p:attrNameLst>
                                      </p:cBhvr>
                                      <p:tavLst>
                                        <p:tav tm="0">
                                          <p:val>
                                            <p:strVal val="ppt_y"/>
                                          </p:val>
                                        </p:tav>
                                        <p:tav tm="100000">
                                          <p:val>
                                            <p:strVal val="1+ppt_h/2"/>
                                          </p:val>
                                        </p:tav>
                                      </p:tavLst>
                                    </p:anim>
                                    <p:set>
                                      <p:cBhvr>
                                        <p:cTn id="20"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4</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2289457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5</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74395" y="3890806"/>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7618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2</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370532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1</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896849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17"/>
                                        </p:tgtEl>
                                        <p:attrNameLst>
                                          <p:attrName>ppt_x</p:attrName>
                                        </p:attrNameLst>
                                      </p:cBhvr>
                                      <p:tavLst>
                                        <p:tav tm="0">
                                          <p:val>
                                            <p:strVal val="ppt_x"/>
                                          </p:val>
                                        </p:tav>
                                        <p:tav tm="100000">
                                          <p:val>
                                            <p:strVal val="0-ppt_w/2"/>
                                          </p:val>
                                        </p:tav>
                                      </p:tavLst>
                                    </p:anim>
                                    <p:anim calcmode="lin" valueType="num">
                                      <p:cBhvr additive="base">
                                        <p:cTn id="19" dur="500"/>
                                        <p:tgtEl>
                                          <p:spTgt spid="17"/>
                                        </p:tgtEl>
                                        <p:attrNameLst>
                                          <p:attrName>ppt_y</p:attrName>
                                        </p:attrNameLst>
                                      </p:cBhvr>
                                      <p:tavLst>
                                        <p:tav tm="0">
                                          <p:val>
                                            <p:strVal val="ppt_y"/>
                                          </p:val>
                                        </p:tav>
                                        <p:tav tm="100000">
                                          <p:val>
                                            <p:strVal val="1+ppt_h/2"/>
                                          </p:val>
                                        </p:tav>
                                      </p:tavLst>
                                    </p:anim>
                                    <p:set>
                                      <p:cBhvr>
                                        <p:cTn id="20"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642578" y="0"/>
            <a:ext cx="3862018" cy="1015663"/>
          </a:xfrm>
          <a:prstGeom prst="rect">
            <a:avLst/>
          </a:prstGeom>
          <a:noFill/>
        </p:spPr>
        <p:txBody>
          <a:bodyPr wrap="none" rtlCol="0">
            <a:spAutoFit/>
          </a:bodyPr>
          <a:lstStyle/>
          <a:p>
            <a:pPr algn="ctr"/>
            <a:endParaRPr lang="en-US" b="1"/>
          </a:p>
          <a:p>
            <a:pPr algn="ctr"/>
            <a:r>
              <a:rPr lang="en-US" sz="1400" b="1"/>
              <a:t>Picture cards to be copied/laminated for Lesson 5</a:t>
            </a:r>
          </a:p>
          <a:p>
            <a:pPr algn="ctr"/>
            <a:r>
              <a:rPr lang="en-US" sz="1400" b="1"/>
              <a:t>Where Do I Belong Game- Sunny Weather Items</a:t>
            </a:r>
          </a:p>
          <a:p>
            <a:pPr algn="ctr"/>
            <a:r>
              <a:rPr lang="en-US" sz="1400" b="1"/>
              <a:t>Page 1</a:t>
            </a:r>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52400" y="152400"/>
            <a:ext cx="8839200" cy="6553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6146" name="Picture 2" descr="http://images.all-free-download.com/images/graphicthumb/cartoon_sunglasses_clip_art_26299.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7575" y="1338933"/>
            <a:ext cx="3334513" cy="121920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http://images.clipartpanda.com/baseball-hat-clipart-side-view-baseball-cap-clip-art-free-631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62008" y="800219"/>
            <a:ext cx="2333244" cy="1722054"/>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http://thumbs.dreamstime.com/t/leather-woman-s-sandals-hand-drawing-low-6605066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2448" y="2443408"/>
            <a:ext cx="2771775" cy="1524001"/>
          </a:xfrm>
          <a:prstGeom prst="rect">
            <a:avLst/>
          </a:prstGeom>
          <a:noFill/>
          <a:extLst>
            <a:ext uri="{909E8E84-426E-40DD-AFC4-6F175D3DCCD1}">
              <a14:hiddenFill xmlns:a14="http://schemas.microsoft.com/office/drawing/2010/main">
                <a:solidFill>
                  <a:srgbClr val="FFFFFF"/>
                </a:solidFill>
              </a14:hiddenFill>
            </a:ext>
          </a:extLst>
        </p:spPr>
      </p:pic>
      <p:pic>
        <p:nvPicPr>
          <p:cNvPr id="6152" name="Picture 8" descr="http://www.allthingsclipart.com/04/bathing.suit.0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2960" y="3395870"/>
            <a:ext cx="2097295" cy="2731362"/>
          </a:xfrm>
          <a:prstGeom prst="rect">
            <a:avLst/>
          </a:prstGeom>
          <a:noFill/>
          <a:extLst>
            <a:ext uri="{909E8E84-426E-40DD-AFC4-6F175D3DCCD1}">
              <a14:hiddenFill xmlns:a14="http://schemas.microsoft.com/office/drawing/2010/main">
                <a:solidFill>
                  <a:srgbClr val="FFFFFF"/>
                </a:solidFill>
              </a14:hiddenFill>
            </a:ext>
          </a:extLst>
        </p:spPr>
      </p:pic>
      <p:pic>
        <p:nvPicPr>
          <p:cNvPr id="6154" name="Picture 10" descr="http://www.foodclipart.com/food_clipart_images/blue_rasberry_popsicle_0071-0906-0114-3610_SMU.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19520" y="3173405"/>
            <a:ext cx="1477408" cy="2071133"/>
          </a:xfrm>
          <a:prstGeom prst="rect">
            <a:avLst/>
          </a:prstGeom>
          <a:noFill/>
          <a:extLst>
            <a:ext uri="{909E8E84-426E-40DD-AFC4-6F175D3DCCD1}">
              <a14:hiddenFill xmlns:a14="http://schemas.microsoft.com/office/drawing/2010/main">
                <a:solidFill>
                  <a:srgbClr val="FFFFFF"/>
                </a:solidFill>
              </a14:hiddenFill>
            </a:ext>
          </a:extLst>
        </p:spPr>
      </p:pic>
      <p:pic>
        <p:nvPicPr>
          <p:cNvPr id="6156" name="Picture 12" descr="http://ts2.mm.bing.net/th?id=OIP.Md20bc7dae4b32e1f6bbac5e11961009aH0&amp;pid=1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3104" y="4085115"/>
            <a:ext cx="1990343" cy="23188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13469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3</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404641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21"/>
                                        </p:tgtEl>
                                        <p:attrNameLst>
                                          <p:attrName>ppt_x</p:attrName>
                                        </p:attrNameLst>
                                      </p:cBhvr>
                                      <p:tavLst>
                                        <p:tav tm="0">
                                          <p:val>
                                            <p:strVal val="ppt_x"/>
                                          </p:val>
                                        </p:tav>
                                        <p:tav tm="100000">
                                          <p:val>
                                            <p:strVal val="0-ppt_w/2"/>
                                          </p:val>
                                        </p:tav>
                                      </p:tavLst>
                                    </p:anim>
                                    <p:anim calcmode="lin" valueType="num">
                                      <p:cBhvr additive="base">
                                        <p:cTn id="19" dur="500"/>
                                        <p:tgtEl>
                                          <p:spTgt spid="21"/>
                                        </p:tgtEl>
                                        <p:attrNameLst>
                                          <p:attrName>ppt_y</p:attrName>
                                        </p:attrNameLst>
                                      </p:cBhvr>
                                      <p:tavLst>
                                        <p:tav tm="0">
                                          <p:val>
                                            <p:strVal val="ppt_y"/>
                                          </p:val>
                                        </p:tav>
                                        <p:tav tm="100000">
                                          <p:val>
                                            <p:strVal val="1+ppt_h/2"/>
                                          </p:val>
                                        </p:tav>
                                      </p:tavLst>
                                    </p:anim>
                                    <p:set>
                                      <p:cBhvr>
                                        <p:cTn id="20"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94992" y="824746"/>
            <a:ext cx="7467598" cy="523220"/>
          </a:xfrm>
          <a:prstGeom prst="rect">
            <a:avLst/>
          </a:prstGeom>
          <a:noFill/>
        </p:spPr>
        <p:txBody>
          <a:bodyPr wrap="square" rtlCol="0">
            <a:spAutoFit/>
          </a:bodyPr>
          <a:lstStyle/>
          <a:p>
            <a:pPr algn="ctr"/>
            <a:r>
              <a:rPr lang="en-US" sz="2800" b="1"/>
              <a:t>Counting with the Number Glove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50624" y="1426556"/>
            <a:ext cx="7442753" cy="369332"/>
          </a:xfrm>
          <a:prstGeom prst="rect">
            <a:avLst/>
          </a:prstGeom>
          <a:noFill/>
        </p:spPr>
        <p:txBody>
          <a:bodyPr wrap="square" rtlCol="0">
            <a:spAutoFit/>
          </a:bodyPr>
          <a:lstStyle/>
          <a:p>
            <a:pPr algn="ctr"/>
            <a:r>
              <a:rPr lang="en-US" b="1">
                <a:solidFill>
                  <a:srgbClr val="0070C0"/>
                </a:solidFill>
              </a:rPr>
              <a:t>Watch my number glove and count with me.  Ready?</a:t>
            </a:r>
          </a:p>
        </p:txBody>
      </p:sp>
      <p:pic>
        <p:nvPicPr>
          <p:cNvPr id="8194" name="Picture 2" descr="http://www.clipartkid.com/images/173/gloves-clipart-work-gloves-clipart-rubber-gloves-clipart-winter-gloves-MxiOzH-clipar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5575" y="3962400"/>
            <a:ext cx="2743200" cy="276148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895462" y="5452176"/>
            <a:ext cx="5715000" cy="830997"/>
          </a:xfrm>
          <a:prstGeom prst="rect">
            <a:avLst/>
          </a:prstGeom>
          <a:noFill/>
        </p:spPr>
        <p:txBody>
          <a:bodyPr wrap="square" rtlCol="0">
            <a:spAutoFit/>
          </a:bodyPr>
          <a:lstStyle/>
          <a:p>
            <a:pPr algn="ctr"/>
            <a:r>
              <a:rPr lang="en-US" sz="1600" b="1"/>
              <a:t>**This fluency activity requires you to create a number glove by writing numbers 1-5 on a right-hand glove starting with the pinky.  Practice counting up and down.</a:t>
            </a:r>
          </a:p>
        </p:txBody>
      </p:sp>
      <p:pic>
        <p:nvPicPr>
          <p:cNvPr id="8" name="Picture 7"/>
          <p:cNvPicPr>
            <a:picLocks noChangeAspect="1"/>
          </p:cNvPicPr>
          <p:nvPr/>
        </p:nvPicPr>
        <p:blipFill>
          <a:blip r:embed="rId5"/>
          <a:stretch>
            <a:fillRect/>
          </a:stretch>
        </p:blipFill>
        <p:spPr>
          <a:xfrm>
            <a:off x="3468689" y="2109155"/>
            <a:ext cx="2552700" cy="2804611"/>
          </a:xfrm>
          <a:prstGeom prst="rect">
            <a:avLst/>
          </a:prstGeom>
        </p:spPr>
      </p:pic>
    </p:spTree>
    <p:extLst>
      <p:ext uri="{BB962C8B-B14F-4D97-AF65-F5344CB8AC3E}">
        <p14:creationId xmlns:p14="http://schemas.microsoft.com/office/powerpoint/2010/main" val="371728276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3</a:t>
            </a:r>
          </a:p>
        </p:txBody>
      </p:sp>
      <p:sp>
        <p:nvSpPr>
          <p:cNvPr id="16" name="TextBox 15"/>
          <p:cNvSpPr txBox="1"/>
          <p:nvPr/>
        </p:nvSpPr>
        <p:spPr>
          <a:xfrm>
            <a:off x="1578372" y="1222722"/>
            <a:ext cx="5900668" cy="954107"/>
          </a:xfrm>
          <a:prstGeom prst="rect">
            <a:avLst/>
          </a:prstGeom>
          <a:noFill/>
        </p:spPr>
        <p:txBody>
          <a:bodyPr wrap="square" rtlCol="0">
            <a:spAutoFit/>
          </a:bodyPr>
          <a:lstStyle/>
          <a:p>
            <a:pPr algn="ctr"/>
            <a:r>
              <a:rPr lang="en-US" sz="2800" b="1"/>
              <a:t>Draw two circles that are the same but a different color.</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170" name="Picture 2" descr="http://clipartsign.com/upload/2016/03/15/circle-shapes-clip-art-mrs-ks-clip-art-and-mor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532" y="3151073"/>
            <a:ext cx="2847975" cy="33670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777053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753679" y="920666"/>
            <a:ext cx="7636641" cy="1169551"/>
          </a:xfrm>
          <a:prstGeom prst="rect">
            <a:avLst/>
          </a:prstGeom>
          <a:noFill/>
        </p:spPr>
        <p:txBody>
          <a:bodyPr wrap="square" rtlCol="0">
            <a:spAutoFit/>
          </a:bodyPr>
          <a:lstStyle/>
          <a:p>
            <a:pPr algn="ctr"/>
            <a:r>
              <a:rPr lang="en-US" sz="2800" b="1"/>
              <a:t>Let’s have a teddy bear tea party!  This is teddy’s plate.  What do we see on Teddy’s plate?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194" name="Picture 2" descr="http://images.clipartpanda.com/teddy-bear-clip-art-RcAKn8ac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66333" y="2547742"/>
            <a:ext cx="1676400" cy="241139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p:cNvPicPr>
            <a:picLocks noChangeAspect="1"/>
          </p:cNvPicPr>
          <p:nvPr/>
        </p:nvPicPr>
        <p:blipFill>
          <a:blip r:embed="rId4"/>
          <a:stretch>
            <a:fillRect/>
          </a:stretch>
        </p:blipFill>
        <p:spPr>
          <a:xfrm>
            <a:off x="4648200" y="3434905"/>
            <a:ext cx="2011134" cy="1975296"/>
          </a:xfrm>
          <a:prstGeom prst="rect">
            <a:avLst/>
          </a:prstGeom>
        </p:spPr>
      </p:pic>
      <p:sp>
        <p:nvSpPr>
          <p:cNvPr id="5" name="Oval 4"/>
          <p:cNvSpPr/>
          <p:nvPr/>
        </p:nvSpPr>
        <p:spPr>
          <a:xfrm>
            <a:off x="4908099" y="3754929"/>
            <a:ext cx="1447800" cy="1371600"/>
          </a:xfrm>
          <a:prstGeom prst="ellipse">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1925433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529239" y="813877"/>
            <a:ext cx="8085521" cy="1169551"/>
          </a:xfrm>
          <a:prstGeom prst="rect">
            <a:avLst/>
          </a:prstGeom>
          <a:noFill/>
        </p:spPr>
        <p:txBody>
          <a:bodyPr wrap="square" rtlCol="0">
            <a:spAutoFit/>
          </a:bodyPr>
          <a:lstStyle/>
          <a:p>
            <a:pPr algn="ctr"/>
            <a:r>
              <a:rPr lang="en-US" sz="2800" b="1"/>
              <a:t>Teddy wants a cup that has the same striped pattern.  Let’s find a cup that matches Teddy’s plate.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194" name="Picture 2" descr="http://images.clipartpanda.com/teddy-bear-clip-art-RcAKn8ac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375" y="3556801"/>
            <a:ext cx="1676400" cy="241139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p:cNvPicPr>
            <a:picLocks noChangeAspect="1"/>
          </p:cNvPicPr>
          <p:nvPr/>
        </p:nvPicPr>
        <p:blipFill>
          <a:blip r:embed="rId4"/>
          <a:stretch>
            <a:fillRect/>
          </a:stretch>
        </p:blipFill>
        <p:spPr>
          <a:xfrm>
            <a:off x="2294313" y="4541138"/>
            <a:ext cx="2011134" cy="1975296"/>
          </a:xfrm>
          <a:prstGeom prst="rect">
            <a:avLst/>
          </a:prstGeom>
        </p:spPr>
      </p:pic>
      <p:sp>
        <p:nvSpPr>
          <p:cNvPr id="5" name="Oval 4"/>
          <p:cNvSpPr/>
          <p:nvPr/>
        </p:nvSpPr>
        <p:spPr>
          <a:xfrm>
            <a:off x="2554212" y="4861162"/>
            <a:ext cx="1447800" cy="1371600"/>
          </a:xfrm>
          <a:prstGeom prst="ellipse">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218" name="Picture 2" descr="https://s-media-cache-ak0.pinimg.com/736x/40/a2/e5/40a2e55320b53c0776ab3b865d8e7eb8.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5778" y="2322128"/>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736x/40/a2/e5/40a2e55320b53c0776ab3b865d8e7eb8.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50507" y="2329442"/>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s-media-cache-ak0.pinimg.com/736x/40/a2/e5/40a2e55320b53c0776ab3b865d8e7eb8.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55236" y="2354129"/>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s-media-cache-ak0.pinimg.com/736x/40/a2/e5/40a2e55320b53c0776ab3b865d8e7eb8.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59965" y="2372321"/>
            <a:ext cx="902835" cy="1206998"/>
          </a:xfrm>
          <a:prstGeom prst="rect">
            <a:avLst/>
          </a:prstGeom>
          <a:noFill/>
          <a:extLst>
            <a:ext uri="{909E8E84-426E-40DD-AFC4-6F175D3DCCD1}">
              <a14:hiddenFill xmlns:a14="http://schemas.microsoft.com/office/drawing/2010/main">
                <a:solidFill>
                  <a:srgbClr val="FFFFFF"/>
                </a:solidFill>
              </a14:hiddenFill>
            </a:ext>
          </a:extLst>
        </p:spPr>
      </p:pic>
      <p:sp>
        <p:nvSpPr>
          <p:cNvPr id="7" name="Oval 6"/>
          <p:cNvSpPr/>
          <p:nvPr/>
        </p:nvSpPr>
        <p:spPr>
          <a:xfrm>
            <a:off x="2175652" y="2514600"/>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2424188" y="2439712"/>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494881" y="3368419"/>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615648" y="2639809"/>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740045" y="2432201"/>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172658" y="2943413"/>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435550" y="3052176"/>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74552" y="2918625"/>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232708" y="3303267"/>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2341431" y="2745944"/>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74552" y="3248015"/>
            <a:ext cx="118662" cy="130305"/>
          </a:xfrm>
          <a:prstGeom prst="ellipse">
            <a:avLst/>
          </a:prstGeom>
          <a:solidFill>
            <a:srgbClr val="0099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220" name="Picture 4" descr="http://worldartsme.com/images/yellow-flower-clipart-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354695" y="2506664"/>
            <a:ext cx="279368" cy="276851"/>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4" descr="http://worldartsme.com/images/yellow-flower-clipart-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40761" y="2766140"/>
            <a:ext cx="279368" cy="27685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 descr="http://worldartsme.com/images/yellow-flower-clipart-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74838" y="3034303"/>
            <a:ext cx="279368" cy="27685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7"/>
          <a:stretch>
            <a:fillRect/>
          </a:stretch>
        </p:blipFill>
        <p:spPr>
          <a:xfrm>
            <a:off x="3563292" y="3160305"/>
            <a:ext cx="742430" cy="360927"/>
          </a:xfrm>
          <a:prstGeom prst="rect">
            <a:avLst/>
          </a:prstGeom>
        </p:spPr>
      </p:pic>
      <p:pic>
        <p:nvPicPr>
          <p:cNvPr id="9222" name="Picture 6" descr="https://s-media-cache-ak0.pinimg.com/236x/ca/e8/39/cae839bb29490e4ce9e76b147eca6883.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49236" y="2481623"/>
            <a:ext cx="457200" cy="526942"/>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6" descr="https://s-media-cache-ak0.pinimg.com/236x/ca/e8/39/cae839bb29490e4ce9e76b147eca6883.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641261">
            <a:off x="5197956" y="2991913"/>
            <a:ext cx="457200" cy="526942"/>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5783147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http://thumbs.dreamstime.com/x/toy-giraffe-478199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604" y="3683538"/>
            <a:ext cx="2672610" cy="2672610"/>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529239" y="813877"/>
            <a:ext cx="8085521" cy="1169551"/>
          </a:xfrm>
          <a:prstGeom prst="rect">
            <a:avLst/>
          </a:prstGeom>
          <a:noFill/>
        </p:spPr>
        <p:txBody>
          <a:bodyPr wrap="square" rtlCol="0">
            <a:spAutoFit/>
          </a:bodyPr>
          <a:lstStyle/>
          <a:p>
            <a:pPr algn="ctr"/>
            <a:r>
              <a:rPr lang="en-US" sz="2800" b="1"/>
              <a:t>Teddy’s friend, Giraffe, wants a cup to match his plate, too.  Can you help her find one?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218"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5778" y="2322128"/>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50507" y="2329442"/>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55236" y="2354129"/>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59965" y="2372321"/>
            <a:ext cx="902835" cy="1206998"/>
          </a:xfrm>
          <a:prstGeom prst="rect">
            <a:avLst/>
          </a:prstGeom>
          <a:noFill/>
          <a:extLst>
            <a:ext uri="{909E8E84-426E-40DD-AFC4-6F175D3DCCD1}">
              <a14:hiddenFill xmlns:a14="http://schemas.microsoft.com/office/drawing/2010/main">
                <a:solidFill>
                  <a:srgbClr val="FFFFFF"/>
                </a:solidFill>
              </a14:hiddenFill>
            </a:ext>
          </a:extLst>
        </p:spPr>
      </p:pic>
      <p:sp>
        <p:nvSpPr>
          <p:cNvPr id="7" name="Oval 6"/>
          <p:cNvSpPr/>
          <p:nvPr/>
        </p:nvSpPr>
        <p:spPr>
          <a:xfrm>
            <a:off x="2175652" y="2514600"/>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2424188" y="2439712"/>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494881" y="3368419"/>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615648" y="2639809"/>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740045" y="2432201"/>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Oval 27"/>
          <p:cNvSpPr/>
          <p:nvPr/>
        </p:nvSpPr>
        <p:spPr>
          <a:xfrm>
            <a:off x="2172658" y="2943413"/>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435550" y="3052176"/>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74552" y="2918625"/>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232708" y="3303267"/>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2341431" y="2745944"/>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74552" y="3248015"/>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saturation sat="300000"/>
                    </a14:imgEffect>
                  </a14:imgLayer>
                </a14:imgProps>
              </a:ext>
            </a:extLst>
          </a:blip>
          <a:stretch>
            <a:fillRect/>
          </a:stretch>
        </p:blipFill>
        <p:spPr>
          <a:xfrm>
            <a:off x="2601498" y="4824850"/>
            <a:ext cx="1533785" cy="1509046"/>
          </a:xfrm>
          <a:prstGeom prst="rect">
            <a:avLst/>
          </a:prstGeom>
        </p:spPr>
      </p:pic>
      <p:sp>
        <p:nvSpPr>
          <p:cNvPr id="5" name="Oval 4"/>
          <p:cNvSpPr/>
          <p:nvPr/>
        </p:nvSpPr>
        <p:spPr>
          <a:xfrm>
            <a:off x="2385391" y="4640058"/>
            <a:ext cx="1966001" cy="1860553"/>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7"/>
          <a:stretch>
            <a:fillRect/>
          </a:stretch>
        </p:blipFill>
        <p:spPr>
          <a:xfrm>
            <a:off x="4855236" y="2662272"/>
            <a:ext cx="902835" cy="541338"/>
          </a:xfrm>
          <a:prstGeom prst="rect">
            <a:avLst/>
          </a:prstGeom>
        </p:spPr>
      </p:pic>
      <p:sp>
        <p:nvSpPr>
          <p:cNvPr id="10" name="Isosceles Triangle 9"/>
          <p:cNvSpPr/>
          <p:nvPr/>
        </p:nvSpPr>
        <p:spPr>
          <a:xfrm rot="339198">
            <a:off x="4626822" y="2598891"/>
            <a:ext cx="326178" cy="753858"/>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p:cNvSpPr/>
          <p:nvPr/>
        </p:nvSpPr>
        <p:spPr>
          <a:xfrm rot="21341004">
            <a:off x="5682126" y="2726995"/>
            <a:ext cx="326178" cy="753858"/>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272" name="Picture 8" descr="http://clipartion.com/wp-content/uploads/2015/11/clipart-love-heart-free-clipart-images.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561341" y="2797863"/>
            <a:ext cx="226968" cy="210702"/>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8" descr="http://clipartion.com/wp-content/uploads/2015/11/clipart-love-heart-free-clipart-images.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793396" y="2640593"/>
            <a:ext cx="226968" cy="210702"/>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8" descr="http://clipartion.com/wp-content/uploads/2015/11/clipart-love-heart-free-clipart-images.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57341" y="2807914"/>
            <a:ext cx="226968" cy="21070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9"/>
          <a:stretch>
            <a:fillRect/>
          </a:stretch>
        </p:blipFill>
        <p:spPr>
          <a:xfrm>
            <a:off x="6346463" y="2471851"/>
            <a:ext cx="772072" cy="1057275"/>
          </a:xfrm>
          <a:prstGeom prst="rect">
            <a:avLst/>
          </a:prstGeom>
        </p:spPr>
      </p:pic>
      <p:sp>
        <p:nvSpPr>
          <p:cNvPr id="35" name="Rectangle 3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39907955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https://s-media-cache-ak0.pinimg.com/236x/9d/f6/32/9df632c53eea6afb044af8c20c4e919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7950" y="3870502"/>
            <a:ext cx="2550898" cy="2266951"/>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529239" y="813877"/>
            <a:ext cx="8085521" cy="1169551"/>
          </a:xfrm>
          <a:prstGeom prst="rect">
            <a:avLst/>
          </a:prstGeom>
          <a:noFill/>
        </p:spPr>
        <p:txBody>
          <a:bodyPr wrap="square" rtlCol="0">
            <a:spAutoFit/>
          </a:bodyPr>
          <a:lstStyle/>
          <a:p>
            <a:pPr algn="ctr"/>
            <a:r>
              <a:rPr lang="en-US" sz="2800" b="1"/>
              <a:t>Leo the lion wants his cup to match his plate, too!  Can you help him find a match?</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218"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5778" y="2322128"/>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50507" y="2329442"/>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55236" y="2354129"/>
            <a:ext cx="902835" cy="12069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s-media-cache-ak0.pinimg.com/736x/40/a2/e5/40a2e55320b53c0776ab3b865d8e7eb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59965" y="2372321"/>
            <a:ext cx="902835" cy="1206998"/>
          </a:xfrm>
          <a:prstGeom prst="rect">
            <a:avLst/>
          </a:prstGeom>
          <a:noFill/>
          <a:extLst>
            <a:ext uri="{909E8E84-426E-40DD-AFC4-6F175D3DCCD1}">
              <a14:hiddenFill xmlns:a14="http://schemas.microsoft.com/office/drawing/2010/main">
                <a:solidFill>
                  <a:srgbClr val="FFFFFF"/>
                </a:solidFill>
              </a14:hiddenFill>
            </a:ext>
          </a:extLst>
        </p:spPr>
      </p:pic>
      <p:sp>
        <p:nvSpPr>
          <p:cNvPr id="7" name="Oval 6"/>
          <p:cNvSpPr/>
          <p:nvPr/>
        </p:nvSpPr>
        <p:spPr>
          <a:xfrm>
            <a:off x="2175652" y="2514600"/>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2424188" y="2439712"/>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494881" y="3368419"/>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615648" y="2639809"/>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740045" y="2432201"/>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Oval 27"/>
          <p:cNvSpPr/>
          <p:nvPr/>
        </p:nvSpPr>
        <p:spPr>
          <a:xfrm>
            <a:off x="2172658" y="2943413"/>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435550" y="3052176"/>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74552" y="2918625"/>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232708" y="3303267"/>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2341431" y="2745944"/>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74552" y="3248015"/>
            <a:ext cx="118662" cy="130305"/>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842845" y="4739581"/>
            <a:ext cx="1966001" cy="1860553"/>
          </a:xfrm>
          <a:prstGeom prst="ellipse">
            <a:avLst/>
          </a:prstGeom>
          <a:noFill/>
          <a:ln>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3101945" y="4984057"/>
            <a:ext cx="1447800" cy="1371600"/>
          </a:xfrm>
          <a:prstGeom prst="ellipse">
            <a:avLst/>
          </a:prstGeom>
          <a:solidFill>
            <a:schemeClr val="bg1"/>
          </a:solidFill>
          <a:ln>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3359426" y="5197476"/>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15494" y="5085187"/>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3313487" y="5472244"/>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3636398" y="5429185"/>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3895499" y="5315556"/>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3459919" y="5919986"/>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4184309" y="5224504"/>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898010" y="5559490"/>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3738883" y="5805643"/>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3708131" y="6066097"/>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4083166" y="5760344"/>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023835" y="6066096"/>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4231209" y="5484283"/>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3233136" y="5789132"/>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a:off x="4346111" y="5789131"/>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3505200" y="5667443"/>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3932306" y="5063733"/>
            <a:ext cx="118662" cy="13030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5"/>
          <a:stretch>
            <a:fillRect/>
          </a:stretch>
        </p:blipFill>
        <p:spPr>
          <a:xfrm>
            <a:off x="6324406" y="2494741"/>
            <a:ext cx="838394" cy="1047750"/>
          </a:xfrm>
          <a:prstGeom prst="rect">
            <a:avLst/>
          </a:prstGeom>
        </p:spPr>
      </p:pic>
      <p:sp>
        <p:nvSpPr>
          <p:cNvPr id="11" name="Isosceles Triangle 10"/>
          <p:cNvSpPr/>
          <p:nvPr/>
        </p:nvSpPr>
        <p:spPr>
          <a:xfrm rot="20299728">
            <a:off x="6970156" y="2825141"/>
            <a:ext cx="609600" cy="747818"/>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Isosceles Triangle 57"/>
          <p:cNvSpPr/>
          <p:nvPr/>
        </p:nvSpPr>
        <p:spPr>
          <a:xfrm rot="478625">
            <a:off x="6040555" y="2778483"/>
            <a:ext cx="358176" cy="747818"/>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p:nvPicPr>
        <p:blipFill>
          <a:blip r:embed="rId6"/>
          <a:stretch>
            <a:fillRect/>
          </a:stretch>
        </p:blipFill>
        <p:spPr>
          <a:xfrm>
            <a:off x="4882558" y="2605132"/>
            <a:ext cx="843917" cy="457200"/>
          </a:xfrm>
          <a:prstGeom prst="rect">
            <a:avLst/>
          </a:prstGeom>
        </p:spPr>
      </p:pic>
      <p:sp>
        <p:nvSpPr>
          <p:cNvPr id="10" name="Isosceles Triangle 9"/>
          <p:cNvSpPr/>
          <p:nvPr/>
        </p:nvSpPr>
        <p:spPr>
          <a:xfrm rot="339198">
            <a:off x="4650359" y="2600329"/>
            <a:ext cx="326178" cy="753858"/>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p:cNvPicPr>
            <a:picLocks noChangeAspect="1"/>
          </p:cNvPicPr>
          <p:nvPr/>
        </p:nvPicPr>
        <p:blipFill>
          <a:blip r:embed="rId7"/>
          <a:stretch>
            <a:fillRect/>
          </a:stretch>
        </p:blipFill>
        <p:spPr>
          <a:xfrm>
            <a:off x="3551205" y="2528210"/>
            <a:ext cx="215668" cy="205353"/>
          </a:xfrm>
          <a:prstGeom prst="rect">
            <a:avLst/>
          </a:prstGeom>
        </p:spPr>
      </p:pic>
      <p:pic>
        <p:nvPicPr>
          <p:cNvPr id="61" name="Picture 60"/>
          <p:cNvPicPr>
            <a:picLocks noChangeAspect="1"/>
          </p:cNvPicPr>
          <p:nvPr/>
        </p:nvPicPr>
        <p:blipFill>
          <a:blip r:embed="rId7"/>
          <a:stretch>
            <a:fillRect/>
          </a:stretch>
        </p:blipFill>
        <p:spPr>
          <a:xfrm>
            <a:off x="3771320" y="2733563"/>
            <a:ext cx="215668" cy="205353"/>
          </a:xfrm>
          <a:prstGeom prst="rect">
            <a:avLst/>
          </a:prstGeom>
        </p:spPr>
      </p:pic>
      <p:pic>
        <p:nvPicPr>
          <p:cNvPr id="62" name="Picture 61"/>
          <p:cNvPicPr>
            <a:picLocks noChangeAspect="1"/>
          </p:cNvPicPr>
          <p:nvPr/>
        </p:nvPicPr>
        <p:blipFill>
          <a:blip r:embed="rId7"/>
          <a:stretch>
            <a:fillRect/>
          </a:stretch>
        </p:blipFill>
        <p:spPr>
          <a:xfrm>
            <a:off x="3995317" y="2918625"/>
            <a:ext cx="215668" cy="205353"/>
          </a:xfrm>
          <a:prstGeom prst="rect">
            <a:avLst/>
          </a:prstGeom>
        </p:spPr>
      </p:pic>
      <p:sp>
        <p:nvSpPr>
          <p:cNvPr id="59" name="Rectangle 5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85541956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765175" y="1444683"/>
            <a:ext cx="7636641" cy="1600438"/>
          </a:xfrm>
          <a:prstGeom prst="rect">
            <a:avLst/>
          </a:prstGeom>
          <a:noFill/>
        </p:spPr>
        <p:txBody>
          <a:bodyPr wrap="square" rtlCol="0">
            <a:spAutoFit/>
          </a:bodyPr>
          <a:lstStyle/>
          <a:p>
            <a:pPr algn="ctr"/>
            <a:r>
              <a:rPr lang="en-US" sz="2800" b="1"/>
              <a:t>I’m going to give your group some stuffed animals.  Set the table so that each stuffed animal has a matching set of dinnerware.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194" name="Picture 2" descr="http://images.clipartpanda.com/teddy-bear-clip-art-RcAKn8ac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375" y="4114800"/>
            <a:ext cx="1676400" cy="241139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rot="21215056">
            <a:off x="308475" y="367070"/>
            <a:ext cx="1725922" cy="523220"/>
          </a:xfrm>
          <a:prstGeom prst="rect">
            <a:avLst/>
          </a:prstGeom>
        </p:spPr>
        <p:txBody>
          <a:bodyPr wrap="none">
            <a:spAutoFit/>
          </a:bodyPr>
          <a:lstStyle/>
          <a:p>
            <a:r>
              <a:rPr lang="en-US" sz="2800" b="1">
                <a:solidFill>
                  <a:srgbClr val="FF0000"/>
                </a:solidFill>
              </a:rPr>
              <a:t>Your Turn!</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29036919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753678" y="643175"/>
            <a:ext cx="7636641" cy="861774"/>
          </a:xfrm>
          <a:prstGeom prst="rect">
            <a:avLst/>
          </a:prstGeom>
          <a:noFill/>
        </p:spPr>
        <p:txBody>
          <a:bodyPr wrap="square" rtlCol="0">
            <a:spAutoFit/>
          </a:bodyPr>
          <a:lstStyle/>
          <a:p>
            <a:pPr algn="ctr"/>
            <a:r>
              <a:rPr lang="en-US" sz="3600" b="1">
                <a:solidFill>
                  <a:srgbClr val="FF0000"/>
                </a:solidFill>
              </a:rPr>
              <a:t>How do these go together?</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4" name="Picture 2" descr="http://clipartion.com/wp-content/uploads/2015/11/iammisc-dinner-plate-with-spoon-and-fork-clip-art-hight-clipart.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78157" y="1625808"/>
            <a:ext cx="4762500" cy="3219451"/>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6612008" y="2216967"/>
            <a:ext cx="990600" cy="2895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417080" y="5248609"/>
            <a:ext cx="6188841" cy="1169551"/>
          </a:xfrm>
          <a:prstGeom prst="rect">
            <a:avLst/>
          </a:prstGeom>
          <a:noFill/>
        </p:spPr>
        <p:txBody>
          <a:bodyPr wrap="square" rtlCol="0">
            <a:spAutoFit/>
          </a:bodyPr>
          <a:lstStyle/>
          <a:p>
            <a:pPr algn="ctr"/>
            <a:r>
              <a:rPr lang="en-US" sz="2800" b="1">
                <a:solidFill>
                  <a:srgbClr val="0070C0"/>
                </a:solidFill>
              </a:rPr>
              <a:t>Let’s say it like this:  “I use a fork and a plate for eating.”  Say it with me!</a:t>
            </a:r>
          </a:p>
          <a:p>
            <a:pPr algn="ctr"/>
            <a:endParaRPr lang="en-US" sz="1400" b="1"/>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26899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1215039" y="741450"/>
            <a:ext cx="6713922" cy="1169551"/>
          </a:xfrm>
          <a:prstGeom prst="rect">
            <a:avLst/>
          </a:prstGeom>
          <a:noFill/>
        </p:spPr>
        <p:txBody>
          <a:bodyPr wrap="square" rtlCol="0">
            <a:spAutoFit/>
          </a:bodyPr>
          <a:lstStyle/>
          <a:p>
            <a:pPr algn="ctr"/>
            <a:r>
              <a:rPr lang="en-US" sz="2800" b="1">
                <a:solidFill>
                  <a:srgbClr val="FF0000"/>
                </a:solidFill>
              </a:rPr>
              <a:t>Raise your hand when you can say the sentence for these two items.</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5362" name="Picture 2" descr="http://www.tpcd.com/wp/wp-content/uploads/2012/03/PencilnPaper.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0" y="2140378"/>
            <a:ext cx="3067050" cy="3409951"/>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0646282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642578" y="0"/>
            <a:ext cx="3862018" cy="1015663"/>
          </a:xfrm>
          <a:prstGeom prst="rect">
            <a:avLst/>
          </a:prstGeom>
          <a:noFill/>
        </p:spPr>
        <p:txBody>
          <a:bodyPr wrap="none" rtlCol="0">
            <a:spAutoFit/>
          </a:bodyPr>
          <a:lstStyle/>
          <a:p>
            <a:pPr algn="ctr"/>
            <a:endParaRPr lang="en-US" b="1"/>
          </a:p>
          <a:p>
            <a:pPr algn="ctr"/>
            <a:r>
              <a:rPr lang="en-US" sz="1400" b="1"/>
              <a:t>Picture cards to be copied/laminated for Lesson 5</a:t>
            </a:r>
          </a:p>
          <a:p>
            <a:pPr algn="ctr"/>
            <a:r>
              <a:rPr lang="en-US" sz="1400" b="1"/>
              <a:t>Where Do I Belong Game- Rainy Weather Items</a:t>
            </a:r>
          </a:p>
          <a:p>
            <a:pPr algn="ctr"/>
            <a:r>
              <a:rPr lang="en-US" sz="1400" b="1"/>
              <a:t>Page 2</a:t>
            </a:r>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52400" y="152400"/>
            <a:ext cx="8839200" cy="6553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8194" name="Picture 2" descr="http://images.clipartpanda.com/umbrella-clipart-umbrella_3.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1206292"/>
            <a:ext cx="2359025" cy="2222708"/>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https://s-media-cache-ak0.pinimg.com/736x/ee/ed/d6/eeedd6db4a5e088f0fc5087fa0b0344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38600" y="2053687"/>
            <a:ext cx="1698763" cy="1573055"/>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http://content.mycutegraphics.com/graphics/rain/raincoa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775" y="1176000"/>
            <a:ext cx="2594113" cy="2142738"/>
          </a:xfrm>
          <a:prstGeom prst="rect">
            <a:avLst/>
          </a:prstGeom>
          <a:noFill/>
          <a:extLst>
            <a:ext uri="{909E8E84-426E-40DD-AFC4-6F175D3DCCD1}">
              <a14:hiddenFill xmlns:a14="http://schemas.microsoft.com/office/drawing/2010/main">
                <a:solidFill>
                  <a:srgbClr val="FFFFFF"/>
                </a:solidFill>
              </a14:hiddenFill>
            </a:ext>
          </a:extLst>
        </p:spPr>
      </p:pic>
      <p:pic>
        <p:nvPicPr>
          <p:cNvPr id="8200" name="Picture 8" descr="https://esllibrary.com/uploads/flashcard/image_thumbnail_color/3438/rain_hat-C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0766" y="4149483"/>
            <a:ext cx="1816031" cy="2041219"/>
          </a:xfrm>
          <a:prstGeom prst="rect">
            <a:avLst/>
          </a:prstGeom>
          <a:noFill/>
          <a:extLst>
            <a:ext uri="{909E8E84-426E-40DD-AFC4-6F175D3DCCD1}">
              <a14:hiddenFill xmlns:a14="http://schemas.microsoft.com/office/drawing/2010/main">
                <a:solidFill>
                  <a:srgbClr val="FFFFFF"/>
                </a:solidFill>
              </a14:hiddenFill>
            </a:ext>
          </a:extLst>
        </p:spPr>
      </p:pic>
      <p:pic>
        <p:nvPicPr>
          <p:cNvPr id="8202" name="Picture 10" descr="http://worldartsme.com/images/water-puddle-clipart-1.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1524" y="4724400"/>
            <a:ext cx="2543175" cy="1200150"/>
          </a:xfrm>
          <a:prstGeom prst="rect">
            <a:avLst/>
          </a:prstGeom>
          <a:noFill/>
          <a:extLst>
            <a:ext uri="{909E8E84-426E-40DD-AFC4-6F175D3DCCD1}">
              <a14:hiddenFill xmlns:a14="http://schemas.microsoft.com/office/drawing/2010/main">
                <a:solidFill>
                  <a:srgbClr val="FFFFFF"/>
                </a:solidFill>
              </a14:hiddenFill>
            </a:ext>
          </a:extLst>
        </p:spPr>
      </p:pic>
      <p:pic>
        <p:nvPicPr>
          <p:cNvPr id="8204" name="Picture 12" descr="http://images.all-free-download.com/images/graphiclarge/soup_clip_art_1344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2979" y="4337378"/>
            <a:ext cx="2105784" cy="17440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881227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3</a:t>
            </a:r>
          </a:p>
        </p:txBody>
      </p:sp>
      <p:sp>
        <p:nvSpPr>
          <p:cNvPr id="39" name="TextBox 38"/>
          <p:cNvSpPr txBox="1"/>
          <p:nvPr/>
        </p:nvSpPr>
        <p:spPr>
          <a:xfrm>
            <a:off x="984058" y="811691"/>
            <a:ext cx="7656893" cy="1415772"/>
          </a:xfrm>
          <a:prstGeom prst="rect">
            <a:avLst/>
          </a:prstGeom>
          <a:noFill/>
        </p:spPr>
        <p:txBody>
          <a:bodyPr wrap="square" rtlCol="0">
            <a:spAutoFit/>
          </a:bodyPr>
          <a:lstStyle/>
          <a:p>
            <a:pPr algn="ctr"/>
            <a:r>
              <a:rPr lang="en-US" sz="2400" b="1">
                <a:solidFill>
                  <a:srgbClr val="0000FF"/>
                </a:solidFill>
              </a:rPr>
              <a:t>When you go back to your seat, you will get a bag.  First, make a match.  Then, tell how they are used together.  Remember to say the whole sentence.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p:cNvPicPr>
            <a:picLocks noChangeAspect="1"/>
          </p:cNvPicPr>
          <p:nvPr/>
        </p:nvPicPr>
        <p:blipFill>
          <a:blip r:embed="rId3"/>
          <a:stretch>
            <a:fillRect/>
          </a:stretch>
        </p:blipFill>
        <p:spPr>
          <a:xfrm>
            <a:off x="2743200" y="2667000"/>
            <a:ext cx="3124200" cy="3323617"/>
          </a:xfrm>
          <a:prstGeom prst="rect">
            <a:avLst/>
          </a:prstGeom>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9571559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58348" y="216005"/>
            <a:ext cx="8627304" cy="482392"/>
          </a:xfrm>
          <a:prstGeom prst="rect">
            <a:avLst/>
          </a:prstGeom>
        </p:spPr>
      </p:pic>
      <p:pic>
        <p:nvPicPr>
          <p:cNvPr id="3" name="Picture 2"/>
          <p:cNvPicPr>
            <a:picLocks noChangeAspect="1"/>
          </p:cNvPicPr>
          <p:nvPr/>
        </p:nvPicPr>
        <p:blipFill>
          <a:blip r:embed="rId4"/>
          <a:stretch>
            <a:fillRect/>
          </a:stretch>
        </p:blipFill>
        <p:spPr>
          <a:xfrm>
            <a:off x="1828800" y="686205"/>
            <a:ext cx="5486400" cy="5848140"/>
          </a:xfrm>
          <a:prstGeom prst="rect">
            <a:avLst/>
          </a:prstGeom>
        </p:spPr>
      </p:pic>
    </p:spTree>
    <p:extLst>
      <p:ext uri="{BB962C8B-B14F-4D97-AF65-F5344CB8AC3E}">
        <p14:creationId xmlns:p14="http://schemas.microsoft.com/office/powerpoint/2010/main" val="185437183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58348" y="216005"/>
            <a:ext cx="8627304" cy="482392"/>
          </a:xfrm>
          <a:prstGeom prst="rect">
            <a:avLst/>
          </a:prstGeom>
        </p:spPr>
      </p:pic>
      <p:pic>
        <p:nvPicPr>
          <p:cNvPr id="3" name="Picture 2"/>
          <p:cNvPicPr>
            <a:picLocks noChangeAspect="1"/>
          </p:cNvPicPr>
          <p:nvPr/>
        </p:nvPicPr>
        <p:blipFill>
          <a:blip r:embed="rId4"/>
          <a:stretch>
            <a:fillRect/>
          </a:stretch>
        </p:blipFill>
        <p:spPr>
          <a:xfrm>
            <a:off x="1866900" y="738778"/>
            <a:ext cx="5410200" cy="5926440"/>
          </a:xfrm>
          <a:prstGeom prst="rect">
            <a:avLst/>
          </a:prstGeom>
        </p:spPr>
      </p:pic>
    </p:spTree>
    <p:extLst>
      <p:ext uri="{BB962C8B-B14F-4D97-AF65-F5344CB8AC3E}">
        <p14:creationId xmlns:p14="http://schemas.microsoft.com/office/powerpoint/2010/main" val="246260141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1073971" y="1603574"/>
            <a:ext cx="6993704" cy="2390775"/>
          </a:xfrm>
          <a:prstGeom prst="rect">
            <a:avLst/>
          </a:prstGeom>
        </p:spPr>
      </p:pic>
    </p:spTree>
    <p:extLst>
      <p:ext uri="{BB962C8B-B14F-4D97-AF65-F5344CB8AC3E}">
        <p14:creationId xmlns:p14="http://schemas.microsoft.com/office/powerpoint/2010/main" val="167984971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4462760"/>
          </a:xfrm>
          <a:prstGeom prst="rect">
            <a:avLst/>
          </a:prstGeom>
          <a:noFill/>
        </p:spPr>
        <p:txBody>
          <a:bodyPr wrap="square" rtlCol="0">
            <a:spAutoFit/>
          </a:bodyPr>
          <a:lstStyle/>
          <a:p>
            <a:pPr algn="ctr"/>
            <a:r>
              <a:rPr lang="en-US" sz="4800" b="1">
                <a:latin typeface="Kristen ITC" panose="03050502040202030202" pitchFamily="66" charset="0"/>
              </a:rPr>
              <a:t>Lesson 4</a:t>
            </a:r>
          </a:p>
          <a:p>
            <a:pPr algn="ctr"/>
            <a:endParaRPr lang="en-US" sz="3600">
              <a:latin typeface="Kristen ITC" panose="03050502040202030202" pitchFamily="66" charset="0"/>
            </a:endParaRPr>
          </a:p>
          <a:p>
            <a:pPr algn="ctr"/>
            <a:endParaRPr lang="en-US" sz="3600">
              <a:latin typeface="Kristen ITC" panose="03050502040202030202" pitchFamily="66" charset="0"/>
            </a:endParaRPr>
          </a:p>
          <a:p>
            <a:pPr algn="ctr"/>
            <a:r>
              <a:rPr lang="en-US" sz="4000">
                <a:latin typeface="Kristen ITC" panose="03050502040202030202" pitchFamily="66" charset="0"/>
              </a:rPr>
              <a:t>I can classify items into categories.</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1966144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863047" y="1047753"/>
            <a:ext cx="7442753" cy="923330"/>
          </a:xfrm>
          <a:prstGeom prst="rect">
            <a:avLst/>
          </a:prstGeom>
          <a:noFill/>
        </p:spPr>
        <p:txBody>
          <a:bodyPr wrap="square" rtlCol="0">
            <a:spAutoFit/>
          </a:bodyPr>
          <a:lstStyle/>
          <a:p>
            <a:pPr algn="ctr"/>
            <a:r>
              <a:rPr lang="en-US" b="1">
                <a:solidFill>
                  <a:srgbClr val="0070C0"/>
                </a:solidFill>
              </a:rPr>
              <a:t>How many hands do you see on your mat?  How many real hands do you have?  Put 1 of your real hands down on the mat so that it matches the picture of the hand on your mat exactly.  Line up all of your fingers!</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082128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384024" y="995605"/>
            <a:ext cx="6375953" cy="923330"/>
          </a:xfrm>
          <a:prstGeom prst="rect">
            <a:avLst/>
          </a:prstGeom>
          <a:noFill/>
        </p:spPr>
        <p:txBody>
          <a:bodyPr wrap="square" rtlCol="0">
            <a:spAutoFit/>
          </a:bodyPr>
          <a:lstStyle/>
          <a:p>
            <a:pPr algn="ctr"/>
            <a:r>
              <a:rPr lang="en-US" b="1">
                <a:solidFill>
                  <a:srgbClr val="0070C0"/>
                </a:solidFill>
              </a:rPr>
              <a:t>Take 1 bean out of your bag, and put it on the pinky fingernail on your mat.  How many fingers have a bean?  Which finger is it?  Show me your real pinky finger.</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430892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191276" y="1062401"/>
            <a:ext cx="67614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fingers from 1 to 2.</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3656033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1+#ppt_w/2"/>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3.</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1186094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1+#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4.</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96896" y="2387908"/>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533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4" name="Picture 8" descr="http://classroomclipart.com/images/gallery/Clipart/Clothing/TN_winter_boots_0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626" y="1523691"/>
            <a:ext cx="2691422" cy="142162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642578" y="0"/>
            <a:ext cx="3862018" cy="1015663"/>
          </a:xfrm>
          <a:prstGeom prst="rect">
            <a:avLst/>
          </a:prstGeom>
          <a:noFill/>
        </p:spPr>
        <p:txBody>
          <a:bodyPr wrap="none" rtlCol="0">
            <a:spAutoFit/>
          </a:bodyPr>
          <a:lstStyle/>
          <a:p>
            <a:pPr algn="ctr"/>
            <a:endParaRPr lang="en-US" b="1"/>
          </a:p>
          <a:p>
            <a:pPr algn="ctr"/>
            <a:r>
              <a:rPr lang="en-US" sz="1400" b="1"/>
              <a:t>Picture cards to be copied/laminated for Lesson 5</a:t>
            </a:r>
          </a:p>
          <a:p>
            <a:pPr algn="ctr"/>
            <a:r>
              <a:rPr lang="en-US" sz="1400" b="1"/>
              <a:t>Where Do I Belong Game- Winter Weather Items</a:t>
            </a:r>
          </a:p>
          <a:p>
            <a:pPr algn="ctr"/>
            <a:r>
              <a:rPr lang="en-US" sz="1400" b="1"/>
              <a:t>Page 3</a:t>
            </a:r>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52400" y="152400"/>
            <a:ext cx="8839200" cy="6553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9220" name="Picture 4" descr="http://www.clker.com/cliparts/c/M/g/V/m/w/winter-hat-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1493" y="899873"/>
            <a:ext cx="2133599" cy="1519922"/>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http://publicdomainvectors.org/photos/Scha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9541" y="1073728"/>
            <a:ext cx="2743200" cy="2397558"/>
          </a:xfrm>
          <a:prstGeom prst="rect">
            <a:avLst/>
          </a:prstGeom>
          <a:noFill/>
          <a:extLst>
            <a:ext uri="{909E8E84-426E-40DD-AFC4-6F175D3DCCD1}">
              <a14:hiddenFill xmlns:a14="http://schemas.microsoft.com/office/drawing/2010/main">
                <a:solidFill>
                  <a:srgbClr val="FFFFFF"/>
                </a:solidFill>
              </a14:hiddenFill>
            </a:ext>
          </a:extLst>
        </p:spPr>
      </p:pic>
      <p:pic>
        <p:nvPicPr>
          <p:cNvPr id="9226" name="Picture 10" descr="http://worldartsme.com/images/blue-snow-shovel-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790" y="3169951"/>
            <a:ext cx="2644363" cy="2997409"/>
          </a:xfrm>
          <a:prstGeom prst="rect">
            <a:avLst/>
          </a:prstGeom>
          <a:noFill/>
          <a:extLst>
            <a:ext uri="{909E8E84-426E-40DD-AFC4-6F175D3DCCD1}">
              <a14:hiddenFill xmlns:a14="http://schemas.microsoft.com/office/drawing/2010/main">
                <a:solidFill>
                  <a:srgbClr val="FFFFFF"/>
                </a:solidFill>
              </a14:hiddenFill>
            </a:ext>
          </a:extLst>
        </p:spPr>
      </p:pic>
      <p:pic>
        <p:nvPicPr>
          <p:cNvPr id="9228" name="Picture 12" descr="http://images.clipartpanda.com/mitten-clip-art-blue_winter_mittens.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352861" y="4675281"/>
            <a:ext cx="2286000" cy="1527169"/>
          </a:xfrm>
          <a:prstGeom prst="rect">
            <a:avLst/>
          </a:prstGeom>
          <a:noFill/>
          <a:extLst>
            <a:ext uri="{909E8E84-426E-40DD-AFC4-6F175D3DCCD1}">
              <a14:hiddenFill xmlns:a14="http://schemas.microsoft.com/office/drawing/2010/main">
                <a:solidFill>
                  <a:srgbClr val="FFFFFF"/>
                </a:solidFill>
              </a14:hiddenFill>
            </a:ext>
          </a:extLst>
        </p:spPr>
      </p:pic>
      <p:pic>
        <p:nvPicPr>
          <p:cNvPr id="9230" name="Picture 14" descr="https://s-media-cache-ak0.pinimg.com/236x/bb/41/16/bb4116db1d7b98f1cd547770e9c271d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7447" y="3196682"/>
            <a:ext cx="1190932" cy="3257551"/>
          </a:xfrm>
          <a:prstGeom prst="rect">
            <a:avLst/>
          </a:prstGeom>
          <a:noFill/>
          <a:extLst>
            <a:ext uri="{909E8E84-426E-40DD-AFC4-6F175D3DCCD1}">
              <a14:hiddenFill xmlns:a14="http://schemas.microsoft.com/office/drawing/2010/main">
                <a:solidFill>
                  <a:srgbClr val="FFFFFF"/>
                </a:solidFill>
              </a14:hiddenFill>
            </a:ext>
          </a:extLst>
        </p:spPr>
      </p:pic>
      <p:pic>
        <p:nvPicPr>
          <p:cNvPr id="9232" name="Picture 16" descr="http://www.allthingsclipart.com/05/hot.cocoa.04.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86023" y="3221372"/>
            <a:ext cx="1547980" cy="17138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607243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5.</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96896" y="23879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25196" y="3482648"/>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024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1+#ppt_w/2"/>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93954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66256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150660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1062458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521736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203156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717340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649725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12117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928965" y="613231"/>
            <a:ext cx="7286070" cy="4832092"/>
          </a:xfrm>
          <a:prstGeom prst="rect">
            <a:avLst/>
          </a:prstGeom>
          <a:noFill/>
        </p:spPr>
        <p:txBody>
          <a:bodyPr wrap="square" rtlCol="0">
            <a:spAutoFit/>
          </a:bodyPr>
          <a:lstStyle/>
          <a:p>
            <a:pPr algn="ctr"/>
            <a:r>
              <a:rPr lang="en-US" sz="4800" b="1">
                <a:latin typeface="Kristen ITC" panose="03050502040202030202" pitchFamily="66" charset="0"/>
              </a:rPr>
              <a:t>Lesson 1</a:t>
            </a:r>
          </a:p>
          <a:p>
            <a:pPr algn="ctr"/>
            <a:endParaRPr lang="en-US" sz="3600">
              <a:latin typeface="Kristen ITC" panose="03050502040202030202" pitchFamily="66" charset="0"/>
            </a:endParaRPr>
          </a:p>
          <a:p>
            <a:pPr algn="ctr"/>
            <a:endParaRPr lang="en-US" sz="2000">
              <a:latin typeface="Kristen ITC" panose="03050502040202030202" pitchFamily="66" charset="0"/>
            </a:endParaRPr>
          </a:p>
          <a:p>
            <a:pPr algn="ctr"/>
            <a:r>
              <a:rPr lang="en-US" sz="4000">
                <a:latin typeface="Kristen ITC" panose="03050502040202030202" pitchFamily="66" charset="0"/>
              </a:rPr>
              <a:t>I can decide if objects are exactly the same or not exactly the same.</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60648351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190596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34157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058921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542732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753008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3153585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5</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704128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1958264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5</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70808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41834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1 bean out of your bag and put it on your mat.</a:t>
            </a:r>
          </a:p>
          <a:p>
            <a:pPr algn="ctr"/>
            <a:r>
              <a:rPr lang="en-US" sz="2000" b="1">
                <a:solidFill>
                  <a:srgbClr val="0070C0"/>
                </a:solidFill>
              </a:rPr>
              <a:t>Count how many beans are on your mat.</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895600" y="1959088"/>
            <a:ext cx="3107655" cy="4143540"/>
          </a:xfrm>
          <a:prstGeom prst="rect">
            <a:avLst/>
          </a:prstGeom>
        </p:spPr>
      </p:pic>
      <p:pic>
        <p:nvPicPr>
          <p:cNvPr id="102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387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0-#ppt_w/2"/>
                                          </p:val>
                                        </p:tav>
                                        <p:tav tm="100000">
                                          <p:val>
                                            <p:strVal val="#ppt_x"/>
                                          </p:val>
                                        </p:tav>
                                      </p:tavLst>
                                    </p:anim>
                                    <p:anim calcmode="lin" valueType="num">
                                      <p:cBhvr additive="base">
                                        <p:cTn id="8" dur="50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1530666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Tree>
    <p:extLst>
      <p:ext uri="{BB962C8B-B14F-4D97-AF65-F5344CB8AC3E}">
        <p14:creationId xmlns:p14="http://schemas.microsoft.com/office/powerpoint/2010/main" val="2356222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3817768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741748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86454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768699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961102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2003781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1787666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118537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5222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500" fill="hold"/>
                                        <p:tgtEl>
                                          <p:spTgt spid="18"/>
                                        </p:tgtEl>
                                        <p:attrNameLst>
                                          <p:attrName>ppt_x</p:attrName>
                                        </p:attrNameLst>
                                      </p:cBhvr>
                                      <p:tavLst>
                                        <p:tav tm="0">
                                          <p:val>
                                            <p:strVal val="0-#ppt_w/2"/>
                                          </p:val>
                                        </p:tav>
                                        <p:tav tm="100000">
                                          <p:val>
                                            <p:strVal val="#ppt_x"/>
                                          </p:val>
                                        </p:tav>
                                      </p:tavLst>
                                    </p:anim>
                                    <p:anim calcmode="lin" valueType="num">
                                      <p:cBhvr additive="base">
                                        <p:cTn id="15"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866930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131656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20"/>
          <p:cNvPicPr>
            <a:picLocks noChangeAspect="1"/>
          </p:cNvPicPr>
          <p:nvPr/>
        </p:nvPicPr>
        <p:blipFill>
          <a:blip r:embed="rId5"/>
          <a:stretch>
            <a:fillRect/>
          </a:stretch>
        </p:blipFill>
        <p:spPr>
          <a:xfrm>
            <a:off x="2603175" y="1949556"/>
            <a:ext cx="3416625" cy="4230107"/>
          </a:xfrm>
          <a:prstGeom prst="rect">
            <a:avLst/>
          </a:prstGeom>
        </p:spPr>
      </p:pic>
    </p:spTree>
    <p:extLst>
      <p:ext uri="{BB962C8B-B14F-4D97-AF65-F5344CB8AC3E}">
        <p14:creationId xmlns:p14="http://schemas.microsoft.com/office/powerpoint/2010/main" val="337831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409275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20"/>
          <p:cNvPicPr>
            <a:picLocks noChangeAspect="1"/>
          </p:cNvPicPr>
          <p:nvPr/>
        </p:nvPicPr>
        <p:blipFill>
          <a:blip r:embed="rId5"/>
          <a:stretch>
            <a:fillRect/>
          </a:stretch>
        </p:blipFill>
        <p:spPr>
          <a:xfrm>
            <a:off x="2603175" y="1949556"/>
            <a:ext cx="3416625" cy="4230107"/>
          </a:xfrm>
          <a:prstGeom prst="rect">
            <a:avLst/>
          </a:prstGeom>
        </p:spPr>
      </p:pic>
    </p:spTree>
    <p:extLst>
      <p:ext uri="{BB962C8B-B14F-4D97-AF65-F5344CB8AC3E}">
        <p14:creationId xmlns:p14="http://schemas.microsoft.com/office/powerpoint/2010/main" val="1992747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spTree>
    <p:extLst>
      <p:ext uri="{BB962C8B-B14F-4D97-AF65-F5344CB8AC3E}">
        <p14:creationId xmlns:p14="http://schemas.microsoft.com/office/powerpoint/2010/main" val="3992116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20"/>
          <p:cNvPicPr>
            <a:picLocks noChangeAspect="1"/>
          </p:cNvPicPr>
          <p:nvPr/>
        </p:nvPicPr>
        <p:blipFill>
          <a:blip r:embed="rId5"/>
          <a:stretch>
            <a:fillRect/>
          </a:stretch>
        </p:blipFill>
        <p:spPr>
          <a:xfrm>
            <a:off x="2603175" y="1949556"/>
            <a:ext cx="3416625" cy="4230107"/>
          </a:xfrm>
          <a:prstGeom prst="rect">
            <a:avLst/>
          </a:prstGeom>
        </p:spPr>
      </p:pic>
    </p:spTree>
    <p:extLst>
      <p:ext uri="{BB962C8B-B14F-4D97-AF65-F5344CB8AC3E}">
        <p14:creationId xmlns:p14="http://schemas.microsoft.com/office/powerpoint/2010/main" val="2187863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91163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20"/>
          <p:cNvPicPr>
            <a:picLocks noChangeAspect="1"/>
          </p:cNvPicPr>
          <p:nvPr/>
        </p:nvPicPr>
        <p:blipFill>
          <a:blip r:embed="rId5"/>
          <a:stretch>
            <a:fillRect/>
          </a:stretch>
        </p:blipFill>
        <p:spPr>
          <a:xfrm>
            <a:off x="2603175" y="1949556"/>
            <a:ext cx="3416625" cy="4230107"/>
          </a:xfrm>
          <a:prstGeom prst="rect">
            <a:avLst/>
          </a:prstGeom>
        </p:spPr>
      </p:pic>
    </p:spTree>
    <p:extLst>
      <p:ext uri="{BB962C8B-B14F-4D97-AF65-F5344CB8AC3E}">
        <p14:creationId xmlns:p14="http://schemas.microsoft.com/office/powerpoint/2010/main" val="2337002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Finger Flashes to 5</a:t>
            </a:r>
            <a:endParaRPr lang="en-US" sz="8000" b="1"/>
          </a:p>
        </p:txBody>
      </p:sp>
      <p:pic>
        <p:nvPicPr>
          <p:cNvPr id="2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61737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342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0-#ppt_w/2"/>
                                          </p:val>
                                        </p:tav>
                                        <p:tav tm="100000">
                                          <p:val>
                                            <p:strVal val="#ppt_x"/>
                                          </p:val>
                                        </p:tav>
                                      </p:tavLst>
                                    </p:anim>
                                    <p:anim calcmode="lin" valueType="num">
                                      <p:cBhvr additive="base">
                                        <p:cTn id="15"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62610" y="2704916"/>
            <a:ext cx="4540313" cy="931902"/>
          </a:xfrm>
          <a:prstGeom prst="rect">
            <a:avLst/>
          </a:prstGeom>
        </p:spPr>
      </p:pic>
    </p:spTree>
    <p:extLst>
      <p:ext uri="{BB962C8B-B14F-4D97-AF65-F5344CB8AC3E}">
        <p14:creationId xmlns:p14="http://schemas.microsoft.com/office/powerpoint/2010/main" val="309486210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162787865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276597948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49899166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208502046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6" name="TextBox 15"/>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135136571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403727686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6" name="TextBox 15"/>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96912600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6" name="TextBox 15"/>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129558966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6" name="TextBox 15"/>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354897693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400110"/>
          </a:xfrm>
          <a:prstGeom prst="rect">
            <a:avLst/>
          </a:prstGeom>
          <a:noFill/>
        </p:spPr>
        <p:txBody>
          <a:bodyPr wrap="square" rtlCol="0">
            <a:spAutoFit/>
          </a:bodyPr>
          <a:lstStyle/>
          <a:p>
            <a:pPr algn="ctr"/>
            <a:r>
              <a:rPr lang="en-US" sz="2000" b="1">
                <a:solidFill>
                  <a:srgbClr val="0070C0"/>
                </a:solidFill>
              </a:rPr>
              <a:t>Let’s touch and count them one at a time.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995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242616603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6" name="TextBox 15"/>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278603644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4</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5</a:t>
            </a:r>
            <a:endParaRPr lang="en-US" sz="8000" b="1"/>
          </a:p>
        </p:txBody>
      </p:sp>
    </p:spTree>
    <p:extLst>
      <p:ext uri="{BB962C8B-B14F-4D97-AF65-F5344CB8AC3E}">
        <p14:creationId xmlns:p14="http://schemas.microsoft.com/office/powerpoint/2010/main" val="214502540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4</a:t>
            </a:r>
          </a:p>
        </p:txBody>
      </p:sp>
      <p:sp>
        <p:nvSpPr>
          <p:cNvPr id="16" name="TextBox 15"/>
          <p:cNvSpPr txBox="1"/>
          <p:nvPr/>
        </p:nvSpPr>
        <p:spPr>
          <a:xfrm>
            <a:off x="1128536" y="1219200"/>
            <a:ext cx="6800340" cy="1384995"/>
          </a:xfrm>
          <a:prstGeom prst="rect">
            <a:avLst/>
          </a:prstGeom>
          <a:noFill/>
        </p:spPr>
        <p:txBody>
          <a:bodyPr wrap="square" rtlCol="0">
            <a:spAutoFit/>
          </a:bodyPr>
          <a:lstStyle/>
          <a:p>
            <a:pPr algn="ctr"/>
            <a:r>
              <a:rPr lang="en-US" sz="2800" b="1"/>
              <a:t>Color these pictures so that they are exactly the same.  Tell a friend how you know that they are exactly the same.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4" name="Picture 2" descr="http://www.cutecliparts.com/wp-content/uploads/2015/07/Black-and-White-Bear-black-and-white-outline-of-a-bear.-300x24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2971800"/>
            <a:ext cx="2857500" cy="230505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utecliparts.com/wp-content/uploads/2015/07/Black-and-White-Bear-black-and-white-outline-of-a-bear.-300x24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2971800"/>
            <a:ext cx="2857500" cy="23050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236329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4" name="Picture 8" descr="http://www.allthingsclipart.com/03/rocking.horse.0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5367" y="2598512"/>
            <a:ext cx="1845526" cy="1645594"/>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4</a:t>
            </a:r>
          </a:p>
        </p:txBody>
      </p:sp>
      <p:sp>
        <p:nvSpPr>
          <p:cNvPr id="39" name="TextBox 38"/>
          <p:cNvSpPr txBox="1"/>
          <p:nvPr/>
        </p:nvSpPr>
        <p:spPr>
          <a:xfrm>
            <a:off x="420650" y="457201"/>
            <a:ext cx="4439692" cy="1046440"/>
          </a:xfrm>
          <a:prstGeom prst="rect">
            <a:avLst/>
          </a:prstGeom>
          <a:noFill/>
        </p:spPr>
        <p:txBody>
          <a:bodyPr wrap="square" rtlCol="0">
            <a:spAutoFit/>
          </a:bodyPr>
          <a:lstStyle/>
          <a:p>
            <a:pPr algn="ctr"/>
            <a:r>
              <a:rPr lang="en-US" sz="2400" b="1">
                <a:solidFill>
                  <a:srgbClr val="0000FF"/>
                </a:solidFill>
              </a:rPr>
              <a:t>Watch how I </a:t>
            </a:r>
            <a:r>
              <a:rPr lang="en-US" sz="2400" b="1" u="sng">
                <a:solidFill>
                  <a:srgbClr val="0000FF"/>
                </a:solidFill>
              </a:rPr>
              <a:t>sort</a:t>
            </a:r>
            <a:r>
              <a:rPr lang="en-US" sz="2400" b="1">
                <a:solidFill>
                  <a:srgbClr val="0000FF"/>
                </a:solidFill>
              </a:rPr>
              <a:t> these toys into two groups- big and small!</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9468" name="Picture 12" descr="https://s-media-cache-ak0.pinimg.com/236x/5f/0c/bb/5f0cbb855030d7b03f0983aea0df2326.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32660" y="4267368"/>
            <a:ext cx="682625" cy="835926"/>
          </a:xfrm>
          <a:prstGeom prst="rect">
            <a:avLst/>
          </a:prstGeom>
          <a:noFill/>
          <a:extLst>
            <a:ext uri="{909E8E84-426E-40DD-AFC4-6F175D3DCCD1}">
              <a14:hiddenFill xmlns:a14="http://schemas.microsoft.com/office/drawing/2010/main">
                <a:solidFill>
                  <a:srgbClr val="FFFFFF"/>
                </a:solidFill>
              </a14:hiddenFill>
            </a:ext>
          </a:extLst>
        </p:spPr>
      </p:pic>
      <p:sp>
        <p:nvSpPr>
          <p:cNvPr id="13" name="Rounded Rectangle 12"/>
          <p:cNvSpPr/>
          <p:nvPr/>
        </p:nvSpPr>
        <p:spPr>
          <a:xfrm rot="5400000">
            <a:off x="5324840" y="3412435"/>
            <a:ext cx="2671960" cy="3429000"/>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60" name="Picture 4" descr="http://cliparts.co/cliparts/8ix/nbo/8ixnbo4ip.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95087" y="1648104"/>
            <a:ext cx="575856" cy="660007"/>
          </a:xfrm>
          <a:prstGeom prst="rect">
            <a:avLst/>
          </a:prstGeom>
          <a:noFill/>
          <a:extLst>
            <a:ext uri="{909E8E84-426E-40DD-AFC4-6F175D3DCCD1}">
              <a14:hiddenFill xmlns:a14="http://schemas.microsoft.com/office/drawing/2010/main">
                <a:solidFill>
                  <a:srgbClr val="FFFFFF"/>
                </a:solidFill>
              </a14:hiddenFill>
            </a:ext>
          </a:extLst>
        </p:spPr>
      </p:pic>
      <p:pic>
        <p:nvPicPr>
          <p:cNvPr id="19474" name="Picture 18" descr="http://2.bp.blogspot.com/-Rf0UTiRKrQw/UtF8FUmEoII/AAAAAAAADiU/oZDaYBpR8OY/s1600/toy-top.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08630" y="1743524"/>
            <a:ext cx="493643" cy="483964"/>
          </a:xfrm>
          <a:prstGeom prst="rect">
            <a:avLst/>
          </a:prstGeom>
          <a:noFill/>
          <a:extLst>
            <a:ext uri="{909E8E84-426E-40DD-AFC4-6F175D3DCCD1}">
              <a14:hiddenFill xmlns:a14="http://schemas.microsoft.com/office/drawing/2010/main">
                <a:solidFill>
                  <a:srgbClr val="FFFFFF"/>
                </a:solidFill>
              </a14:hiddenFill>
            </a:ext>
          </a:extLst>
        </p:spPr>
      </p:pic>
      <p:pic>
        <p:nvPicPr>
          <p:cNvPr id="19462" name="Picture 6" descr="http://cdn-6.freeclipartnow.com/d/42161-1/abc-blocks.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9218" y="3271389"/>
            <a:ext cx="762000" cy="740229"/>
          </a:xfrm>
          <a:prstGeom prst="rect">
            <a:avLst/>
          </a:prstGeom>
          <a:noFill/>
          <a:extLst>
            <a:ext uri="{909E8E84-426E-40DD-AFC4-6F175D3DCCD1}">
              <a14:hiddenFill xmlns:a14="http://schemas.microsoft.com/office/drawing/2010/main">
                <a:solidFill>
                  <a:srgbClr val="FFFFFF"/>
                </a:solidFill>
              </a14:hiddenFill>
            </a:ext>
          </a:extLst>
        </p:spPr>
      </p:pic>
      <p:pic>
        <p:nvPicPr>
          <p:cNvPr id="19472" name="Picture 16" descr="http://colouringbook.org/Holidays/Xmas/DWEEB/dweeb_tren_train_coloring_book_colouring_christmas_xmas_toy-555px.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720780" y="3102221"/>
            <a:ext cx="835025" cy="827502"/>
          </a:xfrm>
          <a:prstGeom prst="rect">
            <a:avLst/>
          </a:prstGeom>
          <a:noFill/>
          <a:extLst>
            <a:ext uri="{909E8E84-426E-40DD-AFC4-6F175D3DCCD1}">
              <a14:hiddenFill xmlns:a14="http://schemas.microsoft.com/office/drawing/2010/main">
                <a:solidFill>
                  <a:srgbClr val="FFFFFF"/>
                </a:solidFill>
              </a14:hiddenFill>
            </a:ext>
          </a:extLst>
        </p:spPr>
      </p:pic>
      <p:pic>
        <p:nvPicPr>
          <p:cNvPr id="19466" name="Picture 10" descr="http://worldartsme.com/images/toy-dump-truck-clipart-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17337" y="4479789"/>
            <a:ext cx="1956897" cy="1294291"/>
          </a:xfrm>
          <a:prstGeom prst="rect">
            <a:avLst/>
          </a:prstGeom>
          <a:noFill/>
          <a:extLst>
            <a:ext uri="{909E8E84-426E-40DD-AFC4-6F175D3DCCD1}">
              <a14:hiddenFill xmlns:a14="http://schemas.microsoft.com/office/drawing/2010/main">
                <a:solidFill>
                  <a:srgbClr val="FFFFFF"/>
                </a:solidFill>
              </a14:hiddenFill>
            </a:ext>
          </a:extLst>
        </p:spPr>
      </p:pic>
      <p:pic>
        <p:nvPicPr>
          <p:cNvPr id="19458" name="Picture 2" descr="http://images.clipartpanda.com/toy-clipart-toy-trains-clipart-Toy-clip-art-2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12775" y="1443526"/>
            <a:ext cx="1444625" cy="1507809"/>
          </a:xfrm>
          <a:prstGeom prst="rect">
            <a:avLst/>
          </a:prstGeom>
          <a:noFill/>
          <a:extLst>
            <a:ext uri="{909E8E84-426E-40DD-AFC4-6F175D3DCCD1}">
              <a14:hiddenFill xmlns:a14="http://schemas.microsoft.com/office/drawing/2010/main">
                <a:solidFill>
                  <a:srgbClr val="FFFFFF"/>
                </a:solidFill>
              </a14:hiddenFill>
            </a:ext>
          </a:extLst>
        </p:spPr>
      </p:pic>
      <p:sp>
        <p:nvSpPr>
          <p:cNvPr id="10" name="Rounded Rectangle 9"/>
          <p:cNvSpPr/>
          <p:nvPr/>
        </p:nvSpPr>
        <p:spPr>
          <a:xfrm rot="5400000">
            <a:off x="5324840" y="530920"/>
            <a:ext cx="2671960" cy="3429000"/>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70" name="Picture 14" descr="http://www.clker.com/cliparts/u/z/P/P/n/H/kids-wagon-hi.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74234" y="5338977"/>
            <a:ext cx="2385619" cy="1300163"/>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48679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05556E-6 -3.7037E-7 L 0.48732 -0.07593 " pathEditMode="relative" rAng="0" ptsTypes="AA">
                                      <p:cBhvr>
                                        <p:cTn id="6" dur="2000" fill="hold"/>
                                        <p:tgtEl>
                                          <p:spTgt spid="19458"/>
                                        </p:tgtEl>
                                        <p:attrNameLst>
                                          <p:attrName>ppt_x</p:attrName>
                                          <p:attrName>ppt_y</p:attrName>
                                        </p:attrNameLst>
                                      </p:cBhvr>
                                      <p:rCtr x="24358" y="-3796"/>
                                    </p:animMotion>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2.22222E-6 4.07407E-6 L 0.30278 0.35902 " pathEditMode="relative" rAng="0" ptsTypes="AA">
                                      <p:cBhvr>
                                        <p:cTn id="10" dur="2000" fill="hold"/>
                                        <p:tgtEl>
                                          <p:spTgt spid="19460"/>
                                        </p:tgtEl>
                                        <p:attrNameLst>
                                          <p:attrName>ppt_x</p:attrName>
                                          <p:attrName>ppt_y</p:attrName>
                                        </p:attrNameLst>
                                      </p:cBhvr>
                                      <p:rCtr x="15139" y="17940"/>
                                    </p:animMotion>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4.72222E-6 -1.85185E-6 L 0.30833 0.34329 " pathEditMode="relative" rAng="0" ptsTypes="AA">
                                      <p:cBhvr>
                                        <p:cTn id="14" dur="2000" fill="hold"/>
                                        <p:tgtEl>
                                          <p:spTgt spid="19474"/>
                                        </p:tgtEl>
                                        <p:attrNameLst>
                                          <p:attrName>ppt_x</p:attrName>
                                          <p:attrName>ppt_y</p:attrName>
                                        </p:attrNameLst>
                                      </p:cBhvr>
                                      <p:rCtr x="15417" y="17153"/>
                                    </p:animMotion>
                                  </p:childTnLst>
                                </p:cTn>
                              </p:par>
                            </p:childTnLst>
                          </p:cTn>
                        </p:par>
                      </p:childTnLst>
                    </p:cTn>
                  </p:par>
                  <p:par>
                    <p:cTn id="15" fill="hold">
                      <p:stCondLst>
                        <p:cond delay="indefinite"/>
                      </p:stCondLst>
                      <p:childTnLst>
                        <p:par>
                          <p:cTn id="16" fill="hold">
                            <p:stCondLst>
                              <p:cond delay="0"/>
                            </p:stCondLst>
                            <p:childTnLst>
                              <p:par>
                                <p:cTn id="17" presetID="63" presetClass="path" presetSubtype="0" accel="50000" decel="50000" fill="hold" nodeType="clickEffect">
                                  <p:stCondLst>
                                    <p:cond delay="0"/>
                                  </p:stCondLst>
                                  <p:childTnLst>
                                    <p:animMotion origin="layout" path="M -3.61111E-6 1.48148E-6 L 0.529 0.26481 " pathEditMode="relative" rAng="0" ptsTypes="AA">
                                      <p:cBhvr>
                                        <p:cTn id="18" dur="2000" fill="hold"/>
                                        <p:tgtEl>
                                          <p:spTgt spid="19462"/>
                                        </p:tgtEl>
                                        <p:attrNameLst>
                                          <p:attrName>ppt_x</p:attrName>
                                          <p:attrName>ppt_y</p:attrName>
                                        </p:attrNameLst>
                                      </p:cBhvr>
                                      <p:rCtr x="26441" y="13241"/>
                                    </p:animMotion>
                                  </p:childTnLst>
                                </p:cTn>
                              </p:par>
                            </p:childTnLst>
                          </p:cTn>
                        </p:par>
                      </p:childTnLst>
                    </p:cTn>
                  </p:par>
                  <p:par>
                    <p:cTn id="19" fill="hold">
                      <p:stCondLst>
                        <p:cond delay="indefinite"/>
                      </p:stCondLst>
                      <p:childTnLst>
                        <p:par>
                          <p:cTn id="20" fill="hold">
                            <p:stCondLst>
                              <p:cond delay="0"/>
                            </p:stCondLst>
                            <p:childTnLst>
                              <p:par>
                                <p:cTn id="21" presetID="63" presetClass="path" presetSubtype="0" accel="50000" decel="50000" fill="hold" nodeType="clickEffect">
                                  <p:stCondLst>
                                    <p:cond delay="0"/>
                                  </p:stCondLst>
                                  <p:childTnLst>
                                    <p:animMotion origin="layout" path="M -4.16667E-6 -1.11022E-16 L 0.53282 0.23264 " pathEditMode="relative" rAng="0" ptsTypes="AA">
                                      <p:cBhvr>
                                        <p:cTn id="22" dur="2000" fill="hold"/>
                                        <p:tgtEl>
                                          <p:spTgt spid="19472"/>
                                        </p:tgtEl>
                                        <p:attrNameLst>
                                          <p:attrName>ppt_x</p:attrName>
                                          <p:attrName>ppt_y</p:attrName>
                                        </p:attrNameLst>
                                      </p:cBhvr>
                                      <p:rCtr x="26632" y="11620"/>
                                    </p:animMotion>
                                  </p:childTnLst>
                                </p:cTn>
                              </p:par>
                            </p:childTnLst>
                          </p:cTn>
                        </p:par>
                      </p:childTnLst>
                    </p:cTn>
                  </p:par>
                  <p:par>
                    <p:cTn id="23" fill="hold">
                      <p:stCondLst>
                        <p:cond delay="indefinite"/>
                      </p:stCondLst>
                      <p:childTnLst>
                        <p:par>
                          <p:cTn id="24" fill="hold">
                            <p:stCondLst>
                              <p:cond delay="0"/>
                            </p:stCondLst>
                            <p:childTnLst>
                              <p:par>
                                <p:cTn id="25" presetID="63" presetClass="path" presetSubtype="0" accel="50000" decel="50000" fill="hold" nodeType="clickEffect">
                                  <p:stCondLst>
                                    <p:cond delay="0"/>
                                  </p:stCondLst>
                                  <p:childTnLst>
                                    <p:animMotion origin="layout" path="M 3.88889E-6 -2.59259E-6 L 0.38576 -0.23727 " pathEditMode="relative" rAng="0" ptsTypes="AA">
                                      <p:cBhvr>
                                        <p:cTn id="26" dur="2000" fill="hold"/>
                                        <p:tgtEl>
                                          <p:spTgt spid="19464"/>
                                        </p:tgtEl>
                                        <p:attrNameLst>
                                          <p:attrName>ppt_x</p:attrName>
                                          <p:attrName>ppt_y</p:attrName>
                                        </p:attrNameLst>
                                      </p:cBhvr>
                                      <p:rCtr x="19288" y="-11875"/>
                                    </p:animMotion>
                                  </p:childTnLst>
                                </p:cTn>
                              </p:par>
                            </p:childTnLst>
                          </p:cTn>
                        </p:par>
                      </p:childTnLst>
                    </p:cTn>
                  </p:par>
                  <p:par>
                    <p:cTn id="27" fill="hold">
                      <p:stCondLst>
                        <p:cond delay="indefinite"/>
                      </p:stCondLst>
                      <p:childTnLst>
                        <p:par>
                          <p:cTn id="28" fill="hold">
                            <p:stCondLst>
                              <p:cond delay="0"/>
                            </p:stCondLst>
                            <p:childTnLst>
                              <p:par>
                                <p:cTn id="29" presetID="63" presetClass="path" presetSubtype="0" accel="50000" decel="50000" fill="hold" nodeType="clickEffect">
                                  <p:stCondLst>
                                    <p:cond delay="0"/>
                                  </p:stCondLst>
                                  <p:childTnLst>
                                    <p:animMotion origin="layout" path="M -4.16667E-6 -3.7037E-6 L 0.4974 -0.32268 " pathEditMode="relative" rAng="0" ptsTypes="AA">
                                      <p:cBhvr>
                                        <p:cTn id="30" dur="2000" fill="hold"/>
                                        <p:tgtEl>
                                          <p:spTgt spid="19466"/>
                                        </p:tgtEl>
                                        <p:attrNameLst>
                                          <p:attrName>ppt_x</p:attrName>
                                          <p:attrName>ppt_y</p:attrName>
                                        </p:attrNameLst>
                                      </p:cBhvr>
                                      <p:rCtr x="24861" y="-16134"/>
                                    </p:animMotion>
                                  </p:childTnLst>
                                </p:cTn>
                              </p:par>
                            </p:childTnLst>
                          </p:cTn>
                        </p:par>
                      </p:childTnLst>
                    </p:cTn>
                  </p:par>
                  <p:par>
                    <p:cTn id="31" fill="hold">
                      <p:stCondLst>
                        <p:cond delay="indefinite"/>
                      </p:stCondLst>
                      <p:childTnLst>
                        <p:par>
                          <p:cTn id="32" fill="hold">
                            <p:stCondLst>
                              <p:cond delay="0"/>
                            </p:stCondLst>
                            <p:childTnLst>
                              <p:par>
                                <p:cTn id="33" presetID="63" presetClass="path" presetSubtype="0" accel="50000" decel="50000" fill="hold" nodeType="clickEffect">
                                  <p:stCondLst>
                                    <p:cond delay="0"/>
                                  </p:stCondLst>
                                  <p:childTnLst>
                                    <p:animMotion origin="layout" path="M -3.61111E-6 -1.85185E-6 L 0.5165 0.1588 " pathEditMode="relative" rAng="0" ptsTypes="AA">
                                      <p:cBhvr>
                                        <p:cTn id="34" dur="2000" fill="hold"/>
                                        <p:tgtEl>
                                          <p:spTgt spid="19468"/>
                                        </p:tgtEl>
                                        <p:attrNameLst>
                                          <p:attrName>ppt_x</p:attrName>
                                          <p:attrName>ppt_y</p:attrName>
                                        </p:attrNameLst>
                                      </p:cBhvr>
                                      <p:rCtr x="25816" y="7940"/>
                                    </p:animMotion>
                                  </p:childTnLst>
                                </p:cTn>
                              </p:par>
                            </p:childTnLst>
                          </p:cTn>
                        </p:par>
                      </p:childTnLst>
                    </p:cTn>
                  </p:par>
                  <p:par>
                    <p:cTn id="35" fill="hold">
                      <p:stCondLst>
                        <p:cond delay="indefinite"/>
                      </p:stCondLst>
                      <p:childTnLst>
                        <p:par>
                          <p:cTn id="36" fill="hold">
                            <p:stCondLst>
                              <p:cond delay="0"/>
                            </p:stCondLst>
                            <p:childTnLst>
                              <p:par>
                                <p:cTn id="37" presetID="63" presetClass="path" presetSubtype="0" accel="50000" decel="50000" fill="hold" nodeType="clickEffect">
                                  <p:stCondLst>
                                    <p:cond delay="0"/>
                                  </p:stCondLst>
                                  <p:childTnLst>
                                    <p:animMotion origin="layout" path="M -4.16667E-6 1.85185E-6 L 0.44636 -0.44838 " pathEditMode="relative" rAng="0" ptsTypes="AA">
                                      <p:cBhvr>
                                        <p:cTn id="38" dur="2000" fill="hold"/>
                                        <p:tgtEl>
                                          <p:spTgt spid="19470"/>
                                        </p:tgtEl>
                                        <p:attrNameLst>
                                          <p:attrName>ppt_x</p:attrName>
                                          <p:attrName>ppt_y</p:attrName>
                                        </p:attrNameLst>
                                      </p:cBhvr>
                                      <p:rCtr x="22309" y="-224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4</a:t>
            </a:r>
          </a:p>
        </p:txBody>
      </p:sp>
      <p:sp>
        <p:nvSpPr>
          <p:cNvPr id="39" name="TextBox 38"/>
          <p:cNvSpPr txBox="1"/>
          <p:nvPr/>
        </p:nvSpPr>
        <p:spPr>
          <a:xfrm>
            <a:off x="412814" y="299919"/>
            <a:ext cx="4439692" cy="1415772"/>
          </a:xfrm>
          <a:prstGeom prst="rect">
            <a:avLst/>
          </a:prstGeom>
          <a:noFill/>
        </p:spPr>
        <p:txBody>
          <a:bodyPr wrap="square" rtlCol="0">
            <a:spAutoFit/>
          </a:bodyPr>
          <a:lstStyle/>
          <a:p>
            <a:pPr algn="ctr"/>
            <a:r>
              <a:rPr lang="en-US" sz="2400" b="1">
                <a:solidFill>
                  <a:srgbClr val="0000FF"/>
                </a:solidFill>
              </a:rPr>
              <a:t>Watch again and see if you can figure out how I’m sorting these toys this time!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9464" name="Picture 8" descr="http://www.allthingsclipart.com/03/rocking.horse.0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5367" y="2598512"/>
            <a:ext cx="1845526" cy="1645594"/>
          </a:xfrm>
          <a:prstGeom prst="rect">
            <a:avLst/>
          </a:prstGeom>
          <a:noFill/>
          <a:extLst>
            <a:ext uri="{909E8E84-426E-40DD-AFC4-6F175D3DCCD1}">
              <a14:hiddenFill xmlns:a14="http://schemas.microsoft.com/office/drawing/2010/main">
                <a:solidFill>
                  <a:srgbClr val="FFFFFF"/>
                </a:solidFill>
              </a14:hiddenFill>
            </a:ext>
          </a:extLst>
        </p:spPr>
      </p:pic>
      <p:pic>
        <p:nvPicPr>
          <p:cNvPr id="19468" name="Picture 12" descr="https://s-media-cache-ak0.pinimg.com/236x/5f/0c/bb/5f0cbb855030d7b03f0983aea0df2326.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32660" y="4267368"/>
            <a:ext cx="682625" cy="835926"/>
          </a:xfrm>
          <a:prstGeom prst="rect">
            <a:avLst/>
          </a:prstGeom>
          <a:noFill/>
          <a:extLst>
            <a:ext uri="{909E8E84-426E-40DD-AFC4-6F175D3DCCD1}">
              <a14:hiddenFill xmlns:a14="http://schemas.microsoft.com/office/drawing/2010/main">
                <a:solidFill>
                  <a:srgbClr val="FFFFFF"/>
                </a:solidFill>
              </a14:hiddenFill>
            </a:ext>
          </a:extLst>
        </p:spPr>
      </p:pic>
      <p:pic>
        <p:nvPicPr>
          <p:cNvPr id="19460" name="Picture 4" descr="http://cliparts.co/cliparts/8ix/nbo/8ixnbo4ip.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95087" y="1648104"/>
            <a:ext cx="575856" cy="660007"/>
          </a:xfrm>
          <a:prstGeom prst="rect">
            <a:avLst/>
          </a:prstGeom>
          <a:noFill/>
          <a:extLst>
            <a:ext uri="{909E8E84-426E-40DD-AFC4-6F175D3DCCD1}">
              <a14:hiddenFill xmlns:a14="http://schemas.microsoft.com/office/drawing/2010/main">
                <a:solidFill>
                  <a:srgbClr val="FFFFFF"/>
                </a:solidFill>
              </a14:hiddenFill>
            </a:ext>
          </a:extLst>
        </p:spPr>
      </p:pic>
      <p:pic>
        <p:nvPicPr>
          <p:cNvPr id="19474" name="Picture 18" descr="http://2.bp.blogspot.com/-Rf0UTiRKrQw/UtF8FUmEoII/AAAAAAAADiU/oZDaYBpR8OY/s1600/toy-top.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08630" y="1743524"/>
            <a:ext cx="493643" cy="483964"/>
          </a:xfrm>
          <a:prstGeom prst="rect">
            <a:avLst/>
          </a:prstGeom>
          <a:noFill/>
          <a:extLst>
            <a:ext uri="{909E8E84-426E-40DD-AFC4-6F175D3DCCD1}">
              <a14:hiddenFill xmlns:a14="http://schemas.microsoft.com/office/drawing/2010/main">
                <a:solidFill>
                  <a:srgbClr val="FFFFFF"/>
                </a:solidFill>
              </a14:hiddenFill>
            </a:ext>
          </a:extLst>
        </p:spPr>
      </p:pic>
      <p:pic>
        <p:nvPicPr>
          <p:cNvPr id="19462" name="Picture 6" descr="http://cdn-6.freeclipartnow.com/d/42161-1/abc-blocks.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9218" y="3271389"/>
            <a:ext cx="762000" cy="740229"/>
          </a:xfrm>
          <a:prstGeom prst="rect">
            <a:avLst/>
          </a:prstGeom>
          <a:noFill/>
          <a:extLst>
            <a:ext uri="{909E8E84-426E-40DD-AFC4-6F175D3DCCD1}">
              <a14:hiddenFill xmlns:a14="http://schemas.microsoft.com/office/drawing/2010/main">
                <a:solidFill>
                  <a:srgbClr val="FFFFFF"/>
                </a:solidFill>
              </a14:hiddenFill>
            </a:ext>
          </a:extLst>
        </p:spPr>
      </p:pic>
      <p:pic>
        <p:nvPicPr>
          <p:cNvPr id="19472" name="Picture 16" descr="http://colouringbook.org/Holidays/Xmas/DWEEB/dweeb_tren_train_coloring_book_colouring_christmas_xmas_toy-555px.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720780" y="3102221"/>
            <a:ext cx="835025" cy="827502"/>
          </a:xfrm>
          <a:prstGeom prst="rect">
            <a:avLst/>
          </a:prstGeom>
          <a:noFill/>
          <a:extLst>
            <a:ext uri="{909E8E84-426E-40DD-AFC4-6F175D3DCCD1}">
              <a14:hiddenFill xmlns:a14="http://schemas.microsoft.com/office/drawing/2010/main">
                <a:solidFill>
                  <a:srgbClr val="FFFFFF"/>
                </a:solidFill>
              </a14:hiddenFill>
            </a:ext>
          </a:extLst>
        </p:spPr>
      </p:pic>
      <p:pic>
        <p:nvPicPr>
          <p:cNvPr id="19466" name="Picture 10" descr="http://worldartsme.com/images/toy-dump-truck-clipart-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17337" y="4479789"/>
            <a:ext cx="1956897" cy="1294291"/>
          </a:xfrm>
          <a:prstGeom prst="rect">
            <a:avLst/>
          </a:prstGeom>
          <a:noFill/>
          <a:extLst>
            <a:ext uri="{909E8E84-426E-40DD-AFC4-6F175D3DCCD1}">
              <a14:hiddenFill xmlns:a14="http://schemas.microsoft.com/office/drawing/2010/main">
                <a:solidFill>
                  <a:srgbClr val="FFFFFF"/>
                </a:solidFill>
              </a14:hiddenFill>
            </a:ext>
          </a:extLst>
        </p:spPr>
      </p:pic>
      <p:pic>
        <p:nvPicPr>
          <p:cNvPr id="19458" name="Picture 2" descr="http://images.clipartpanda.com/toy-clipart-toy-trains-clipart-Toy-clip-art-2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12775" y="1443526"/>
            <a:ext cx="1444625" cy="1507809"/>
          </a:xfrm>
          <a:prstGeom prst="rect">
            <a:avLst/>
          </a:prstGeom>
          <a:noFill/>
          <a:extLst>
            <a:ext uri="{909E8E84-426E-40DD-AFC4-6F175D3DCCD1}">
              <a14:hiddenFill xmlns:a14="http://schemas.microsoft.com/office/drawing/2010/main">
                <a:solidFill>
                  <a:srgbClr val="FFFFFF"/>
                </a:solidFill>
              </a14:hiddenFill>
            </a:ext>
          </a:extLst>
        </p:spPr>
      </p:pic>
      <p:pic>
        <p:nvPicPr>
          <p:cNvPr id="19470" name="Picture 14" descr="http://www.clker.com/cliparts/u/z/P/P/n/H/kids-wagon-hi.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74234" y="5338977"/>
            <a:ext cx="2385619" cy="1300163"/>
          </a:xfrm>
          <a:prstGeom prst="rect">
            <a:avLst/>
          </a:prstGeom>
          <a:noFill/>
          <a:extLst>
            <a:ext uri="{909E8E84-426E-40DD-AFC4-6F175D3DCCD1}">
              <a14:hiddenFill xmlns:a14="http://schemas.microsoft.com/office/drawing/2010/main">
                <a:solidFill>
                  <a:srgbClr val="FFFFFF"/>
                </a:solidFill>
              </a14:hiddenFill>
            </a:ext>
          </a:extLst>
        </p:spPr>
      </p:pic>
      <p:sp>
        <p:nvSpPr>
          <p:cNvPr id="13" name="Rounded Rectangle 12"/>
          <p:cNvSpPr/>
          <p:nvPr/>
        </p:nvSpPr>
        <p:spPr>
          <a:xfrm rot="5400000">
            <a:off x="5324840" y="3412435"/>
            <a:ext cx="2671960" cy="3429000"/>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rot="5400000">
            <a:off x="5324840" y="530920"/>
            <a:ext cx="2671960" cy="3429000"/>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49361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05556E-6 -3.7037E-7 L 0.48732 -0.07593 " pathEditMode="relative" rAng="0" ptsTypes="AA">
                                      <p:cBhvr>
                                        <p:cTn id="6" dur="2000" fill="hold"/>
                                        <p:tgtEl>
                                          <p:spTgt spid="19458"/>
                                        </p:tgtEl>
                                        <p:attrNameLst>
                                          <p:attrName>ppt_x</p:attrName>
                                          <p:attrName>ppt_y</p:attrName>
                                        </p:attrNameLst>
                                      </p:cBhvr>
                                      <p:rCtr x="24358" y="-3796"/>
                                    </p:animMotion>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2.22222E-6 4.07407E-6 L 0.30278 0.34421 " pathEditMode="relative" rAng="0" ptsTypes="AA">
                                      <p:cBhvr>
                                        <p:cTn id="10" dur="2000" fill="hold"/>
                                        <p:tgtEl>
                                          <p:spTgt spid="19460"/>
                                        </p:tgtEl>
                                        <p:attrNameLst>
                                          <p:attrName>ppt_x</p:attrName>
                                          <p:attrName>ppt_y</p:attrName>
                                        </p:attrNameLst>
                                      </p:cBhvr>
                                      <p:rCtr x="15139" y="17199"/>
                                    </p:animMotion>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4.72222E-6 -1.85185E-6 L 0.29253 0.34329 " pathEditMode="relative" rAng="0" ptsTypes="AA">
                                      <p:cBhvr>
                                        <p:cTn id="14" dur="2000" fill="hold"/>
                                        <p:tgtEl>
                                          <p:spTgt spid="19474"/>
                                        </p:tgtEl>
                                        <p:attrNameLst>
                                          <p:attrName>ppt_x</p:attrName>
                                          <p:attrName>ppt_y</p:attrName>
                                        </p:attrNameLst>
                                      </p:cBhvr>
                                      <p:rCtr x="14618" y="17153"/>
                                    </p:animMotion>
                                  </p:childTnLst>
                                </p:cTn>
                              </p:par>
                            </p:childTnLst>
                          </p:cTn>
                        </p:par>
                      </p:childTnLst>
                    </p:cTn>
                  </p:par>
                  <p:par>
                    <p:cTn id="15" fill="hold">
                      <p:stCondLst>
                        <p:cond delay="indefinite"/>
                      </p:stCondLst>
                      <p:childTnLst>
                        <p:par>
                          <p:cTn id="16" fill="hold">
                            <p:stCondLst>
                              <p:cond delay="0"/>
                            </p:stCondLst>
                            <p:childTnLst>
                              <p:par>
                                <p:cTn id="17" presetID="63" presetClass="path" presetSubtype="0" accel="50000" decel="50000" fill="hold" nodeType="clickEffect">
                                  <p:stCondLst>
                                    <p:cond delay="0"/>
                                  </p:stCondLst>
                                  <p:childTnLst>
                                    <p:animMotion origin="layout" path="M -3.61111E-6 1.48148E-6 L 0.729 0.1419 " pathEditMode="relative" rAng="0" ptsTypes="AA">
                                      <p:cBhvr>
                                        <p:cTn id="18" dur="2000" fill="hold"/>
                                        <p:tgtEl>
                                          <p:spTgt spid="19462"/>
                                        </p:tgtEl>
                                        <p:attrNameLst>
                                          <p:attrName>ppt_x</p:attrName>
                                          <p:attrName>ppt_y</p:attrName>
                                        </p:attrNameLst>
                                      </p:cBhvr>
                                      <p:rCtr x="36441" y="7083"/>
                                    </p:animMotion>
                                  </p:childTnLst>
                                </p:cTn>
                              </p:par>
                            </p:childTnLst>
                          </p:cTn>
                        </p:par>
                      </p:childTnLst>
                    </p:cTn>
                  </p:par>
                  <p:par>
                    <p:cTn id="19" fill="hold">
                      <p:stCondLst>
                        <p:cond delay="indefinite"/>
                      </p:stCondLst>
                      <p:childTnLst>
                        <p:par>
                          <p:cTn id="20" fill="hold">
                            <p:stCondLst>
                              <p:cond delay="0"/>
                            </p:stCondLst>
                            <p:childTnLst>
                              <p:par>
                                <p:cTn id="21" presetID="63" presetClass="path" presetSubtype="0" accel="50000" decel="50000" fill="hold" nodeType="clickEffect">
                                  <p:stCondLst>
                                    <p:cond delay="0"/>
                                  </p:stCondLst>
                                  <p:childTnLst>
                                    <p:animMotion origin="layout" path="M -4.16667E-6 -1.11022E-16 L 0.58282 -0.27222 " pathEditMode="relative" rAng="0" ptsTypes="AA">
                                      <p:cBhvr>
                                        <p:cTn id="22" dur="2000" fill="hold"/>
                                        <p:tgtEl>
                                          <p:spTgt spid="19472"/>
                                        </p:tgtEl>
                                        <p:attrNameLst>
                                          <p:attrName>ppt_x</p:attrName>
                                          <p:attrName>ppt_y</p:attrName>
                                        </p:attrNameLst>
                                      </p:cBhvr>
                                      <p:rCtr x="29132" y="-13611"/>
                                    </p:animMotion>
                                  </p:childTnLst>
                                </p:cTn>
                              </p:par>
                            </p:childTnLst>
                          </p:cTn>
                        </p:par>
                      </p:childTnLst>
                    </p:cTn>
                  </p:par>
                  <p:par>
                    <p:cTn id="23" fill="hold">
                      <p:stCondLst>
                        <p:cond delay="indefinite"/>
                      </p:stCondLst>
                      <p:childTnLst>
                        <p:par>
                          <p:cTn id="24" fill="hold">
                            <p:stCondLst>
                              <p:cond delay="0"/>
                            </p:stCondLst>
                            <p:childTnLst>
                              <p:par>
                                <p:cTn id="25" presetID="63" presetClass="path" presetSubtype="0" accel="50000" decel="50000" fill="hold" nodeType="clickEffect">
                                  <p:stCondLst>
                                    <p:cond delay="0"/>
                                  </p:stCondLst>
                                  <p:childTnLst>
                                    <p:animMotion origin="layout" path="M 3.88889E-6 -2.59259E-6 L 0.25191 0.31227 " pathEditMode="relative" rAng="0" ptsTypes="AA">
                                      <p:cBhvr>
                                        <p:cTn id="26" dur="2000" fill="hold"/>
                                        <p:tgtEl>
                                          <p:spTgt spid="19464"/>
                                        </p:tgtEl>
                                        <p:attrNameLst>
                                          <p:attrName>ppt_x</p:attrName>
                                          <p:attrName>ppt_y</p:attrName>
                                        </p:attrNameLst>
                                      </p:cBhvr>
                                      <p:rCtr x="12587" y="15602"/>
                                    </p:animMotion>
                                  </p:childTnLst>
                                </p:cTn>
                              </p:par>
                            </p:childTnLst>
                          </p:cTn>
                        </p:par>
                      </p:childTnLst>
                    </p:cTn>
                  </p:par>
                  <p:par>
                    <p:cTn id="27" fill="hold">
                      <p:stCondLst>
                        <p:cond delay="indefinite"/>
                      </p:stCondLst>
                      <p:childTnLst>
                        <p:par>
                          <p:cTn id="28" fill="hold">
                            <p:stCondLst>
                              <p:cond delay="0"/>
                            </p:stCondLst>
                            <p:childTnLst>
                              <p:par>
                                <p:cTn id="29" presetID="63" presetClass="path" presetSubtype="0" accel="50000" decel="50000" fill="hold" nodeType="clickEffect">
                                  <p:stCondLst>
                                    <p:cond delay="0"/>
                                  </p:stCondLst>
                                  <p:childTnLst>
                                    <p:animMotion origin="layout" path="M -4.16667E-6 -3.7037E-6 L 0.6474 -0.33078 " pathEditMode="relative" rAng="0" ptsTypes="AA">
                                      <p:cBhvr>
                                        <p:cTn id="30" dur="2000" fill="hold"/>
                                        <p:tgtEl>
                                          <p:spTgt spid="19466"/>
                                        </p:tgtEl>
                                        <p:attrNameLst>
                                          <p:attrName>ppt_x</p:attrName>
                                          <p:attrName>ppt_y</p:attrName>
                                        </p:attrNameLst>
                                      </p:cBhvr>
                                      <p:rCtr x="32361" y="-16551"/>
                                    </p:animMotion>
                                  </p:childTnLst>
                                </p:cTn>
                              </p:par>
                            </p:childTnLst>
                          </p:cTn>
                        </p:par>
                      </p:childTnLst>
                    </p:cTn>
                  </p:par>
                  <p:par>
                    <p:cTn id="31" fill="hold">
                      <p:stCondLst>
                        <p:cond delay="indefinite"/>
                      </p:stCondLst>
                      <p:childTnLst>
                        <p:par>
                          <p:cTn id="32" fill="hold">
                            <p:stCondLst>
                              <p:cond delay="0"/>
                            </p:stCondLst>
                            <p:childTnLst>
                              <p:par>
                                <p:cTn id="33" presetID="63" presetClass="path" presetSubtype="0" accel="50000" decel="50000" fill="hold" nodeType="clickEffect">
                                  <p:stCondLst>
                                    <p:cond delay="0"/>
                                  </p:stCondLst>
                                  <p:childTnLst>
                                    <p:animMotion origin="layout" path="M -3.61111E-6 -1.85185E-6 L 0.50816 0.12477 " pathEditMode="relative" rAng="0" ptsTypes="AA">
                                      <p:cBhvr>
                                        <p:cTn id="34" dur="2000" fill="hold"/>
                                        <p:tgtEl>
                                          <p:spTgt spid="19468"/>
                                        </p:tgtEl>
                                        <p:attrNameLst>
                                          <p:attrName>ppt_x</p:attrName>
                                          <p:attrName>ppt_y</p:attrName>
                                        </p:attrNameLst>
                                      </p:cBhvr>
                                      <p:rCtr x="25399" y="6227"/>
                                    </p:animMotion>
                                  </p:childTnLst>
                                </p:cTn>
                              </p:par>
                            </p:childTnLst>
                          </p:cTn>
                        </p:par>
                      </p:childTnLst>
                    </p:cTn>
                  </p:par>
                  <p:par>
                    <p:cTn id="35" fill="hold">
                      <p:stCondLst>
                        <p:cond delay="indefinite"/>
                      </p:stCondLst>
                      <p:childTnLst>
                        <p:par>
                          <p:cTn id="36" fill="hold">
                            <p:stCondLst>
                              <p:cond delay="0"/>
                            </p:stCondLst>
                            <p:childTnLst>
                              <p:par>
                                <p:cTn id="37" presetID="63" presetClass="path" presetSubtype="0" accel="50000" decel="50000" fill="hold" nodeType="clickEffect">
                                  <p:stCondLst>
                                    <p:cond delay="0"/>
                                  </p:stCondLst>
                                  <p:childTnLst>
                                    <p:animMotion origin="layout" path="M -4.16667E-6 1.85185E-6 L 0.2691 -0.44283 " pathEditMode="relative" rAng="0" ptsTypes="AA">
                                      <p:cBhvr>
                                        <p:cTn id="38" dur="2000" fill="hold"/>
                                        <p:tgtEl>
                                          <p:spTgt spid="19470"/>
                                        </p:tgtEl>
                                        <p:attrNameLst>
                                          <p:attrName>ppt_x</p:attrName>
                                          <p:attrName>ppt_y</p:attrName>
                                        </p:attrNameLst>
                                      </p:cBhvr>
                                      <p:rCtr x="13455" y="-2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p.yimg.com/xj/th?id=OIP.M59885efcb5e28bf10b55305ef1b72606H0&amp;pid=15.1&amp;P=0&amp;w=300&amp;h=3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3910979">
            <a:off x="614609" y="4383807"/>
            <a:ext cx="1738908" cy="239299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sp.yimg.com/xj/th?id=OIP.Mef0823c778f6a2df5d39bb4f502e3e9cH0&amp;pid=15.1&amp;P=0&amp;w=300&amp;h=30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23249" y="4282321"/>
            <a:ext cx="2423279" cy="2423279"/>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4</a:t>
            </a:r>
          </a:p>
        </p:txBody>
      </p:sp>
      <p:sp>
        <p:nvSpPr>
          <p:cNvPr id="39" name="TextBox 38"/>
          <p:cNvSpPr txBox="1"/>
          <p:nvPr/>
        </p:nvSpPr>
        <p:spPr>
          <a:xfrm>
            <a:off x="1258887" y="764977"/>
            <a:ext cx="6626225" cy="3262432"/>
          </a:xfrm>
          <a:prstGeom prst="rect">
            <a:avLst/>
          </a:prstGeom>
          <a:noFill/>
        </p:spPr>
        <p:txBody>
          <a:bodyPr wrap="square" rtlCol="0">
            <a:spAutoFit/>
          </a:bodyPr>
          <a:lstStyle/>
          <a:p>
            <a:pPr algn="ctr"/>
            <a:r>
              <a:rPr lang="en-US" sz="2400" b="1">
                <a:solidFill>
                  <a:srgbClr val="0000FF"/>
                </a:solidFill>
              </a:rPr>
              <a:t>Now, let’s play a game where we sort ourselves!  If your shoes have laces, stand in the front of the room.  If your shoes do not have laces, stand in the back of the room.</a:t>
            </a:r>
          </a:p>
          <a:p>
            <a:pPr algn="ctr"/>
            <a:endParaRPr lang="en-US" sz="2400" b="1">
              <a:solidFill>
                <a:srgbClr val="0000FF"/>
              </a:solidFill>
            </a:endParaRPr>
          </a:p>
          <a:p>
            <a:pPr algn="ctr"/>
            <a:r>
              <a:rPr lang="en-US" sz="2400" b="1">
                <a:solidFill>
                  <a:srgbClr val="FF0066"/>
                </a:solidFill>
              </a:rPr>
              <a:t>Everyone, point to the laces group.</a:t>
            </a:r>
          </a:p>
          <a:p>
            <a:pPr algn="ctr"/>
            <a:endParaRPr lang="en-US" sz="2400" b="1">
              <a:solidFill>
                <a:srgbClr val="0000FF"/>
              </a:solidFill>
            </a:endParaRPr>
          </a:p>
          <a:p>
            <a:pPr algn="ctr"/>
            <a:r>
              <a:rPr lang="en-US" sz="2400" b="1">
                <a:solidFill>
                  <a:srgbClr val="FF6600"/>
                </a:solidFill>
              </a:rPr>
              <a:t>Now, point to the no-laces group.</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712621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9">
                                            <p:txEl>
                                              <p:pRg st="2" end="2"/>
                                            </p:txEl>
                                          </p:spTgt>
                                        </p:tgtEl>
                                        <p:attrNameLst>
                                          <p:attrName>style.visibility</p:attrName>
                                        </p:attrNameLst>
                                      </p:cBhvr>
                                      <p:to>
                                        <p:strVal val="visible"/>
                                      </p:to>
                                    </p:set>
                                    <p:anim calcmode="lin" valueType="num">
                                      <p:cBhvr additive="base">
                                        <p:cTn id="7"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xEl>
                                              <p:pRg st="4" end="4"/>
                                            </p:txEl>
                                          </p:spTgt>
                                        </p:tgtEl>
                                        <p:attrNameLst>
                                          <p:attrName>style.visibility</p:attrName>
                                        </p:attrNameLst>
                                      </p:cBhvr>
                                      <p:to>
                                        <p:strVal val="visible"/>
                                      </p:to>
                                    </p:set>
                                    <p:anim calcmode="lin" valueType="num">
                                      <p:cBhvr additive="base">
                                        <p:cTn id="13" dur="500" fill="hold"/>
                                        <p:tgtEl>
                                          <p:spTgt spid="39">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4</a:t>
            </a:r>
          </a:p>
        </p:txBody>
      </p:sp>
      <p:sp>
        <p:nvSpPr>
          <p:cNvPr id="39" name="TextBox 38"/>
          <p:cNvSpPr txBox="1"/>
          <p:nvPr/>
        </p:nvSpPr>
        <p:spPr>
          <a:xfrm>
            <a:off x="1258887" y="964867"/>
            <a:ext cx="6626225" cy="1785104"/>
          </a:xfrm>
          <a:prstGeom prst="rect">
            <a:avLst/>
          </a:prstGeom>
          <a:noFill/>
        </p:spPr>
        <p:txBody>
          <a:bodyPr wrap="square" rtlCol="0">
            <a:spAutoFit/>
          </a:bodyPr>
          <a:lstStyle/>
          <a:p>
            <a:pPr algn="ctr"/>
            <a:r>
              <a:rPr lang="en-US" sz="3200" b="1">
                <a:solidFill>
                  <a:srgbClr val="0000FF"/>
                </a:solidFill>
              </a:rPr>
              <a:t>Now, I’m going to sort you another way.  See if you can figure out what is the same about each group!</a:t>
            </a:r>
            <a:endParaRPr lang="en-US" sz="3200" b="1">
              <a:solidFill>
                <a:srgbClr val="FF6600"/>
              </a:solidFill>
            </a:endParaRP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s://sp.yimg.com/xj/th?id=OIP.M04033fc72f211339029cca19d3369ab4H0&amp;pid=15.1&amp;P=0&amp;w=300&amp;h=3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9487" y="4267200"/>
            <a:ext cx="1371600" cy="22004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sp.yimg.com/xj/th?id=OIP.M04033fc72f211339029cca19d3369ab4H0&amp;pid=15.1&amp;P=0&amp;w=300&amp;h=3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087" y="4277139"/>
            <a:ext cx="1371600" cy="220042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9387852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786143" y="674922"/>
            <a:ext cx="5657713" cy="6023739"/>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4"/>
          <a:stretch>
            <a:fillRect/>
          </a:stretch>
        </p:blipFill>
        <p:spPr>
          <a:xfrm>
            <a:off x="307975" y="206376"/>
            <a:ext cx="8614051" cy="548998"/>
          </a:xfrm>
          <a:prstGeom prst="rect">
            <a:avLst/>
          </a:prstGeom>
        </p:spPr>
      </p:pic>
      <p:pic>
        <p:nvPicPr>
          <p:cNvPr id="8" name="Picture 7"/>
          <p:cNvPicPr>
            <a:picLocks noChangeAspect="1"/>
          </p:cNvPicPr>
          <p:nvPr/>
        </p:nvPicPr>
        <p:blipFill>
          <a:blip r:embed="rId5"/>
          <a:stretch>
            <a:fillRect/>
          </a:stretch>
        </p:blipFill>
        <p:spPr>
          <a:xfrm>
            <a:off x="1789456" y="2971800"/>
            <a:ext cx="976313" cy="1044717"/>
          </a:xfrm>
          <a:prstGeom prst="rect">
            <a:avLst/>
          </a:prstGeom>
        </p:spPr>
      </p:pic>
      <p:pic>
        <p:nvPicPr>
          <p:cNvPr id="9" name="Picture 8"/>
          <p:cNvPicPr>
            <a:picLocks noChangeAspect="1"/>
          </p:cNvPicPr>
          <p:nvPr/>
        </p:nvPicPr>
        <p:blipFill>
          <a:blip r:embed="rId6"/>
          <a:stretch>
            <a:fillRect/>
          </a:stretch>
        </p:blipFill>
        <p:spPr>
          <a:xfrm>
            <a:off x="4876800" y="2909954"/>
            <a:ext cx="934927" cy="1038091"/>
          </a:xfrm>
          <a:prstGeom prst="rect">
            <a:avLst/>
          </a:prstGeom>
        </p:spPr>
      </p:pic>
      <p:pic>
        <p:nvPicPr>
          <p:cNvPr id="10" name="Picture 9"/>
          <p:cNvPicPr>
            <a:picLocks noChangeAspect="1"/>
          </p:cNvPicPr>
          <p:nvPr/>
        </p:nvPicPr>
        <p:blipFill>
          <a:blip r:embed="rId7"/>
          <a:stretch>
            <a:fillRect/>
          </a:stretch>
        </p:blipFill>
        <p:spPr>
          <a:xfrm>
            <a:off x="6269699" y="3272233"/>
            <a:ext cx="1014413" cy="1048454"/>
          </a:xfrm>
          <a:prstGeom prst="rect">
            <a:avLst/>
          </a:prstGeom>
        </p:spPr>
      </p:pic>
      <p:pic>
        <p:nvPicPr>
          <p:cNvPr id="11" name="Picture 10"/>
          <p:cNvPicPr>
            <a:picLocks noChangeAspect="1"/>
          </p:cNvPicPr>
          <p:nvPr/>
        </p:nvPicPr>
        <p:blipFill>
          <a:blip r:embed="rId8"/>
          <a:stretch>
            <a:fillRect/>
          </a:stretch>
        </p:blipFill>
        <p:spPr>
          <a:xfrm>
            <a:off x="4876800" y="4416591"/>
            <a:ext cx="990600" cy="1073150"/>
          </a:xfrm>
          <a:prstGeom prst="rect">
            <a:avLst/>
          </a:prstGeom>
        </p:spPr>
      </p:pic>
      <p:pic>
        <p:nvPicPr>
          <p:cNvPr id="12" name="Picture 11"/>
          <p:cNvPicPr>
            <a:picLocks noChangeAspect="1"/>
          </p:cNvPicPr>
          <p:nvPr/>
        </p:nvPicPr>
        <p:blipFill>
          <a:blip r:embed="rId9"/>
          <a:stretch>
            <a:fillRect/>
          </a:stretch>
        </p:blipFill>
        <p:spPr>
          <a:xfrm>
            <a:off x="2986138" y="3779613"/>
            <a:ext cx="1018117" cy="990600"/>
          </a:xfrm>
          <a:prstGeom prst="rect">
            <a:avLst/>
          </a:prstGeom>
        </p:spPr>
      </p:pic>
      <p:pic>
        <p:nvPicPr>
          <p:cNvPr id="13" name="Picture 12"/>
          <p:cNvPicPr>
            <a:picLocks noChangeAspect="1"/>
          </p:cNvPicPr>
          <p:nvPr/>
        </p:nvPicPr>
        <p:blipFill>
          <a:blip r:embed="rId10"/>
          <a:stretch>
            <a:fillRect/>
          </a:stretch>
        </p:blipFill>
        <p:spPr>
          <a:xfrm>
            <a:off x="6184664" y="4763086"/>
            <a:ext cx="1180783" cy="1118225"/>
          </a:xfrm>
          <a:prstGeom prst="rect">
            <a:avLst/>
          </a:prstGeom>
        </p:spPr>
      </p:pic>
    </p:spTree>
    <p:extLst>
      <p:ext uri="{BB962C8B-B14F-4D97-AF65-F5344CB8AC3E}">
        <p14:creationId xmlns:p14="http://schemas.microsoft.com/office/powerpoint/2010/main" val="300275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a:stretch>
            <a:fillRect/>
          </a:stretch>
        </p:blipFill>
        <p:spPr>
          <a:xfrm>
            <a:off x="1101430" y="1837006"/>
            <a:ext cx="6944451" cy="942975"/>
          </a:xfrm>
          <a:prstGeom prst="rect">
            <a:avLst/>
          </a:prstGeom>
        </p:spPr>
      </p:pic>
    </p:spTree>
    <p:extLst>
      <p:ext uri="{BB962C8B-B14F-4D97-AF65-F5344CB8AC3E}">
        <p14:creationId xmlns:p14="http://schemas.microsoft.com/office/powerpoint/2010/main" val="6540618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8600" y="228600"/>
            <a:ext cx="8686800" cy="6400800"/>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ttp://clipartbold.com/wp-content/uploads/2016/02/Happy-face-smiley-face-clip-art-dr-od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5029200"/>
            <a:ext cx="1447800" cy="14478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clipartbold.com/wp-content/uploads/2016/02/Happy-face-smiley-face-clip-art-dr-od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8031" y="5029200"/>
            <a:ext cx="1447800" cy="14478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928965" y="613231"/>
            <a:ext cx="7286070" cy="5570756"/>
          </a:xfrm>
          <a:prstGeom prst="rect">
            <a:avLst/>
          </a:prstGeom>
          <a:noFill/>
        </p:spPr>
        <p:txBody>
          <a:bodyPr wrap="square" rtlCol="0">
            <a:spAutoFit/>
          </a:bodyPr>
          <a:lstStyle/>
          <a:p>
            <a:pPr algn="ctr"/>
            <a:r>
              <a:rPr lang="en-US" sz="4800">
                <a:latin typeface="Kristen ITC" panose="03050502040202030202" pitchFamily="66" charset="0"/>
              </a:rPr>
              <a:t>Thank you so much for your purchase!</a:t>
            </a:r>
          </a:p>
          <a:p>
            <a:pPr algn="ctr"/>
            <a:endParaRPr lang="en-US" sz="3600">
              <a:latin typeface="Kristen ITC" panose="03050502040202030202" pitchFamily="66" charset="0"/>
            </a:endParaRPr>
          </a:p>
          <a:p>
            <a:pPr algn="ctr"/>
            <a:r>
              <a:rPr lang="en-US" sz="2800">
                <a:latin typeface="Kristen ITC" panose="03050502040202030202" pitchFamily="66" charset="0"/>
              </a:rPr>
              <a:t>Be sure to view each lesson in Slide Show.  Some slides contain text boxes or objects that appear with a click of the mouse.  These slides may look jumbled in design mode.</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spTree>
    <p:extLst>
      <p:ext uri="{BB962C8B-B14F-4D97-AF65-F5344CB8AC3E}">
        <p14:creationId xmlns:p14="http://schemas.microsoft.com/office/powerpoint/2010/main" val="25540800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2693"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2906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afterEffect">
                                  <p:stCondLst>
                                    <p:cond delay="0"/>
                                  </p:stCondLst>
                                  <p:childTnLst>
                                    <p:set>
                                      <p:cBhvr>
                                        <p:cTn id="6" dur="1" fill="hold">
                                          <p:stCondLst>
                                            <p:cond delay="0"/>
                                          </p:stCondLst>
                                        </p:cTn>
                                        <p:tgtEl>
                                          <p:spTgt spid="15"/>
                                        </p:tgtEl>
                                        <p:attrNameLst>
                                          <p:attrName>style.visibility</p:attrName>
                                        </p:attrNameLst>
                                      </p:cBhvr>
                                      <p:to>
                                        <p:strVal val="hidden"/>
                                      </p:to>
                                    </p:set>
                                  </p:childTnLst>
                                </p:cTn>
                              </p:par>
                              <p:par>
                                <p:cTn id="7" presetID="2" presetClass="entr" presetSubtype="8" fill="hold" nodeType="withEffect">
                                  <p:stCondLst>
                                    <p:cond delay="0"/>
                                  </p:stCondLst>
                                  <p:childTnLst>
                                    <p:set>
                                      <p:cBhvr>
                                        <p:cTn id="8" dur="1" fill="hold">
                                          <p:stCondLst>
                                            <p:cond delay="0"/>
                                          </p:stCondLst>
                                        </p:cTn>
                                        <p:tgtEl>
                                          <p:spTgt spid="21"/>
                                        </p:tgtEl>
                                        <p:attrNameLst>
                                          <p:attrName>style.visibility</p:attrName>
                                        </p:attrNameLst>
                                      </p:cBhvr>
                                      <p:to>
                                        <p:strVal val="visible"/>
                                      </p:to>
                                    </p:set>
                                    <p:anim calcmode="lin" valueType="num">
                                      <p:cBhvr additive="base">
                                        <p:cTn id="9" dur="500" fill="hold"/>
                                        <p:tgtEl>
                                          <p:spTgt spid="21"/>
                                        </p:tgtEl>
                                        <p:attrNameLst>
                                          <p:attrName>ppt_x</p:attrName>
                                        </p:attrNameLst>
                                      </p:cBhvr>
                                      <p:tavLst>
                                        <p:tav tm="0">
                                          <p:val>
                                            <p:strVal val="0-#ppt_w/2"/>
                                          </p:val>
                                        </p:tav>
                                        <p:tav tm="100000">
                                          <p:val>
                                            <p:strVal val="#ppt_x"/>
                                          </p:val>
                                        </p:tav>
                                      </p:tavLst>
                                    </p:anim>
                                    <p:anim calcmode="lin" valueType="num">
                                      <p:cBhvr additive="base">
                                        <p:cTn id="10" dur="500" fill="hold"/>
                                        <p:tgtEl>
                                          <p:spTgt spid="21"/>
                                        </p:tgtEl>
                                        <p:attrNameLst>
                                          <p:attrName>ppt_y</p:attrName>
                                        </p:attrNameLst>
                                      </p:cBhvr>
                                      <p:tavLst>
                                        <p:tav tm="0">
                                          <p:val>
                                            <p:strVal val="#ppt_y"/>
                                          </p:val>
                                        </p:tav>
                                        <p:tav tm="100000">
                                          <p:val>
                                            <p:strVal val="#ppt_y"/>
                                          </p:val>
                                        </p:tav>
                                      </p:tavLst>
                                    </p:anim>
                                  </p:childTnLst>
                                </p:cTn>
                              </p:par>
                              <p:par>
                                <p:cTn id="11" presetID="42"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5447645"/>
          </a:xfrm>
          <a:prstGeom prst="rect">
            <a:avLst/>
          </a:prstGeom>
          <a:noFill/>
        </p:spPr>
        <p:txBody>
          <a:bodyPr wrap="square" rtlCol="0">
            <a:spAutoFit/>
          </a:bodyPr>
          <a:lstStyle/>
          <a:p>
            <a:pPr algn="ctr"/>
            <a:r>
              <a:rPr lang="en-US" sz="4800" b="1">
                <a:latin typeface="Kristen ITC" panose="03050502040202030202" pitchFamily="66" charset="0"/>
              </a:rPr>
              <a:t>Lesson 5</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classify items into three categories and count them to find       the total.</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76111829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1</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119623300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1</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5</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954718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2</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214920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2</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4</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960510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3</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4</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305784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3</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5</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4011798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3</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1</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3121616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5</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1</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39283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5</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4</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524669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5168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afterEffect">
                                  <p:stCondLst>
                                    <p:cond delay="0"/>
                                  </p:stCondLst>
                                  <p:childTnLst>
                                    <p:set>
                                      <p:cBhvr>
                                        <p:cTn id="6" dur="1" fill="hold">
                                          <p:stCondLst>
                                            <p:cond delay="0"/>
                                          </p:stCondLst>
                                        </p:cTn>
                                        <p:tgtEl>
                                          <p:spTgt spid="18"/>
                                        </p:tgtEl>
                                        <p:attrNameLst>
                                          <p:attrName>style.visibility</p:attrName>
                                        </p:attrNameLst>
                                      </p:cBhvr>
                                      <p:to>
                                        <p:strVal val="hidden"/>
                                      </p:to>
                                    </p:set>
                                  </p:childTnLst>
                                </p:cTn>
                              </p:par>
                              <p:par>
                                <p:cTn id="7" presetID="2" presetClass="entr" presetSubtype="8" fill="hold" nodeType="withEffect">
                                  <p:stCondLst>
                                    <p:cond delay="0"/>
                                  </p:stCondLst>
                                  <p:childTnLst>
                                    <p:set>
                                      <p:cBhvr>
                                        <p:cTn id="8" dur="1" fill="hold">
                                          <p:stCondLst>
                                            <p:cond delay="0"/>
                                          </p:stCondLst>
                                        </p:cTn>
                                        <p:tgtEl>
                                          <p:spTgt spid="22"/>
                                        </p:tgtEl>
                                        <p:attrNameLst>
                                          <p:attrName>style.visibility</p:attrName>
                                        </p:attrNameLst>
                                      </p:cBhvr>
                                      <p:to>
                                        <p:strVal val="visible"/>
                                      </p:to>
                                    </p:set>
                                    <p:anim calcmode="lin" valueType="num">
                                      <p:cBhvr additive="base">
                                        <p:cTn id="9" dur="500" fill="hold"/>
                                        <p:tgtEl>
                                          <p:spTgt spid="22"/>
                                        </p:tgtEl>
                                        <p:attrNameLst>
                                          <p:attrName>ppt_x</p:attrName>
                                        </p:attrNameLst>
                                      </p:cBhvr>
                                      <p:tavLst>
                                        <p:tav tm="0">
                                          <p:val>
                                            <p:strVal val="0-#ppt_w/2"/>
                                          </p:val>
                                        </p:tav>
                                        <p:tav tm="100000">
                                          <p:val>
                                            <p:strVal val="#ppt_x"/>
                                          </p:val>
                                        </p:tav>
                                      </p:tavLst>
                                    </p:anim>
                                    <p:anim calcmode="lin" valueType="num">
                                      <p:cBhvr additive="base">
                                        <p:cTn id="10" dur="500" fill="hold"/>
                                        <p:tgtEl>
                                          <p:spTgt spid="22"/>
                                        </p:tgtEl>
                                        <p:attrNameLst>
                                          <p:attrName>ppt_y</p:attrName>
                                        </p:attrNameLst>
                                      </p:cBhvr>
                                      <p:tavLst>
                                        <p:tav tm="0">
                                          <p:val>
                                            <p:strVal val="#ppt_y"/>
                                          </p:val>
                                        </p:tav>
                                        <p:tav tm="100000">
                                          <p:val>
                                            <p:strVal val="#ppt_y"/>
                                          </p:val>
                                        </p:tav>
                                      </p:tavLst>
                                    </p:anim>
                                  </p:childTnLst>
                                </p:cTn>
                              </p:par>
                              <p:par>
                                <p:cTn id="11" presetID="42"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anim calcmode="lin" valueType="num">
                                      <p:cBhvr>
                                        <p:cTn id="14" dur="500" fill="hold"/>
                                        <p:tgtEl>
                                          <p:spTgt spid="14"/>
                                        </p:tgtEl>
                                        <p:attrNameLst>
                                          <p:attrName>ppt_x</p:attrName>
                                        </p:attrNameLst>
                                      </p:cBhvr>
                                      <p:tavLst>
                                        <p:tav tm="0">
                                          <p:val>
                                            <p:strVal val="#ppt_x"/>
                                          </p:val>
                                        </p:tav>
                                        <p:tav tm="100000">
                                          <p:val>
                                            <p:strVal val="#ppt_x"/>
                                          </p:val>
                                        </p:tav>
                                      </p:tavLst>
                                    </p:anim>
                                    <p:anim calcmode="lin" valueType="num">
                                      <p:cBhvr>
                                        <p:cTn id="15"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5</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648495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4</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1736935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a:t>Start counting at the number under the green dot, and stop counting at the number under the red dot.</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Green Light, Red Light</a:t>
            </a:r>
            <a:endParaRPr lang="en-US" sz="8000" b="1"/>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a:t>4</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a:t>2</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54030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952501" y="1585102"/>
            <a:ext cx="7239000" cy="1015663"/>
          </a:xfrm>
          <a:prstGeom prst="rect">
            <a:avLst/>
          </a:prstGeom>
          <a:noFill/>
        </p:spPr>
        <p:txBody>
          <a:bodyPr wrap="square" rtlCol="0">
            <a:spAutoFit/>
          </a:bodyPr>
          <a:lstStyle/>
          <a:p>
            <a:pPr algn="ctr"/>
            <a:r>
              <a:rPr lang="en-US" sz="2000" b="1">
                <a:solidFill>
                  <a:srgbClr val="0033CC"/>
                </a:solidFill>
              </a:rPr>
              <a:t>Let’s sit in a circle and play Pop Up Number.  The Pop Up Number is 3.  What is the Pop Up Number?  We’ll count around the circle to 5.  If you say the Pop Up Number, you have to…</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38202" y="821920"/>
            <a:ext cx="7467598" cy="523220"/>
          </a:xfrm>
          <a:prstGeom prst="rect">
            <a:avLst/>
          </a:prstGeom>
          <a:noFill/>
        </p:spPr>
        <p:txBody>
          <a:bodyPr wrap="square" rtlCol="0">
            <a:spAutoFit/>
          </a:bodyPr>
          <a:lstStyle/>
          <a:p>
            <a:pPr algn="ctr"/>
            <a:r>
              <a:rPr lang="en-US" sz="2800" b="1"/>
              <a:t>Pop Up Number</a:t>
            </a:r>
            <a:endParaRPr lang="en-US" sz="8000" b="1"/>
          </a:p>
        </p:txBody>
      </p:sp>
      <p:pic>
        <p:nvPicPr>
          <p:cNvPr id="146436" name="Picture 4" descr="http://www.christmas-clipart.com/free_christmas_clip_art_images/clipart_illustration_of_an_elf_jackinthebox_0527-1304-1713-071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8795" y="3162453"/>
            <a:ext cx="3276600" cy="33208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003766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5" y="1412835"/>
            <a:ext cx="7883411" cy="1323439"/>
          </a:xfrm>
          <a:prstGeom prst="rect">
            <a:avLst/>
          </a:prstGeom>
          <a:noFill/>
        </p:spPr>
        <p:txBody>
          <a:bodyPr wrap="square" rtlCol="0">
            <a:spAutoFit/>
          </a:bodyPr>
          <a:lstStyle/>
          <a:p>
            <a:pPr algn="ctr"/>
            <a:r>
              <a:rPr lang="en-US" sz="2000" b="1">
                <a:solidFill>
                  <a:srgbClr val="2479D6"/>
                </a:solidFill>
              </a:rPr>
              <a:t>You will work with your partner.  Remember to take turns!  Roll the die.  Touch and count the dots.  Put that many candles (crayons) on the birthday cake.  Don’t remove the candles.  The next person rolls the die and then adjusts the candles to match the roll.</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5</a:t>
            </a:r>
          </a:p>
          <a:p>
            <a:pPr algn="ctr"/>
            <a:r>
              <a:rPr lang="en-US" sz="1400"/>
              <a:t>Fluency</a:t>
            </a:r>
          </a:p>
        </p:txBody>
      </p:sp>
      <p:sp>
        <p:nvSpPr>
          <p:cNvPr id="15" name="TextBox 14"/>
          <p:cNvSpPr txBox="1"/>
          <p:nvPr/>
        </p:nvSpPr>
        <p:spPr>
          <a:xfrm>
            <a:off x="801618" y="775864"/>
            <a:ext cx="7467598" cy="523220"/>
          </a:xfrm>
          <a:prstGeom prst="rect">
            <a:avLst/>
          </a:prstGeom>
          <a:noFill/>
        </p:spPr>
        <p:txBody>
          <a:bodyPr wrap="square" rtlCol="0">
            <a:spAutoFit/>
          </a:bodyPr>
          <a:lstStyle/>
          <a:p>
            <a:pPr algn="ctr"/>
            <a:r>
              <a:rPr lang="en-US" sz="2800" b="1"/>
              <a:t>Birthday Candles</a:t>
            </a:r>
            <a:endParaRPr lang="en-US" sz="8000" b="1"/>
          </a:p>
        </p:txBody>
      </p:sp>
      <p:pic>
        <p:nvPicPr>
          <p:cNvPr id="158722"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662" y="3828235"/>
            <a:ext cx="2847975" cy="28003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7937" y="3805044"/>
            <a:ext cx="2847975" cy="28003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06052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5</a:t>
            </a:r>
          </a:p>
        </p:txBody>
      </p:sp>
      <p:sp>
        <p:nvSpPr>
          <p:cNvPr id="16" name="TextBox 15"/>
          <p:cNvSpPr txBox="1"/>
          <p:nvPr/>
        </p:nvSpPr>
        <p:spPr>
          <a:xfrm>
            <a:off x="903618" y="1219200"/>
            <a:ext cx="7250176" cy="1815882"/>
          </a:xfrm>
          <a:prstGeom prst="rect">
            <a:avLst/>
          </a:prstGeom>
          <a:noFill/>
        </p:spPr>
        <p:txBody>
          <a:bodyPr wrap="square" rtlCol="0">
            <a:spAutoFit/>
          </a:bodyPr>
          <a:lstStyle/>
          <a:p>
            <a:pPr algn="ctr"/>
            <a:r>
              <a:rPr lang="en-US" sz="2800" b="1"/>
              <a:t>With a partner, talk about how we could sort the class into two groups.  For example, students who are wearing pants and students who are wearing shorts.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084" name="Picture 12" descr="http://content.mycutegraphics.com/graphics/fun/girl-blowing-bubbl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1410" y="3810000"/>
            <a:ext cx="2322582" cy="2650249"/>
          </a:xfrm>
          <a:prstGeom prst="rect">
            <a:avLst/>
          </a:prstGeom>
          <a:noFill/>
          <a:extLst>
            <a:ext uri="{909E8E84-426E-40DD-AFC4-6F175D3DCCD1}">
              <a14:hiddenFill xmlns:a14="http://schemas.microsoft.com/office/drawing/2010/main">
                <a:solidFill>
                  <a:srgbClr val="FFFFFF"/>
                </a:solidFill>
              </a14:hiddenFill>
            </a:ext>
          </a:extLst>
        </p:spPr>
      </p:pic>
      <p:pic>
        <p:nvPicPr>
          <p:cNvPr id="3086" name="Picture 14" descr="http://images.clipartpanda.com/boy-20clip-20art-blond-boy.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3810000"/>
            <a:ext cx="1437998" cy="26433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109297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5</a:t>
            </a:r>
          </a:p>
        </p:txBody>
      </p:sp>
      <p:sp>
        <p:nvSpPr>
          <p:cNvPr id="39" name="TextBox 38"/>
          <p:cNvSpPr txBox="1"/>
          <p:nvPr/>
        </p:nvSpPr>
        <p:spPr>
          <a:xfrm>
            <a:off x="1066800" y="960899"/>
            <a:ext cx="7199313" cy="1077218"/>
          </a:xfrm>
          <a:prstGeom prst="rect">
            <a:avLst/>
          </a:prstGeom>
          <a:noFill/>
        </p:spPr>
        <p:txBody>
          <a:bodyPr wrap="square" rtlCol="0">
            <a:spAutoFit/>
          </a:bodyPr>
          <a:lstStyle/>
          <a:p>
            <a:pPr algn="ctr"/>
            <a:r>
              <a:rPr lang="en-US" sz="3200" b="1"/>
              <a:t>Do you remember some of the ways you sorted items in our last lesson?</a:t>
            </a: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 name="Picture 8"/>
          <p:cNvPicPr>
            <a:picLocks noChangeAspect="1"/>
          </p:cNvPicPr>
          <p:nvPr/>
        </p:nvPicPr>
        <p:blipFill>
          <a:blip r:embed="rId3"/>
          <a:stretch>
            <a:fillRect/>
          </a:stretch>
        </p:blipFill>
        <p:spPr>
          <a:xfrm>
            <a:off x="3276600" y="2182580"/>
            <a:ext cx="2664621" cy="3683037"/>
          </a:xfrm>
          <a:prstGeom prst="rect">
            <a:avLst/>
          </a:prstGeom>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83696083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5</a:t>
            </a:r>
          </a:p>
        </p:txBody>
      </p:sp>
      <p:sp>
        <p:nvSpPr>
          <p:cNvPr id="39" name="TextBox 38"/>
          <p:cNvSpPr txBox="1"/>
          <p:nvPr/>
        </p:nvSpPr>
        <p:spPr>
          <a:xfrm>
            <a:off x="1477617" y="698629"/>
            <a:ext cx="6248400" cy="1569660"/>
          </a:xfrm>
          <a:prstGeom prst="rect">
            <a:avLst/>
          </a:prstGeom>
          <a:noFill/>
        </p:spPr>
        <p:txBody>
          <a:bodyPr wrap="square" rtlCol="0">
            <a:spAutoFit/>
          </a:bodyPr>
          <a:lstStyle/>
          <a:p>
            <a:pPr algn="ctr"/>
            <a:r>
              <a:rPr lang="en-US" sz="2400" b="1"/>
              <a:t>Today, we’re going to do another sorting activity, but this time we are going to look for three different groups to sort things into.  What do you see pictured here?</a:t>
            </a:r>
            <a:endParaRPr lang="en-US" sz="11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122" name="Picture 2" descr="http://clipartion.com/wp-content/uploads/2015/10/sun-clip-art-nature-cleanclipart.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505" y="2565152"/>
            <a:ext cx="2968625" cy="2968626"/>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http://www.clipartbest.com/cliparts/9cR/pAR/9cRpARMce.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94311" y="2565152"/>
            <a:ext cx="1815012" cy="2977754"/>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www.clipartlord.com/wp-content/uploads/2014/12/snowflakes3.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41504" y="2565425"/>
            <a:ext cx="2797175" cy="297748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60301" y="5889042"/>
            <a:ext cx="6385594" cy="400110"/>
          </a:xfrm>
          <a:prstGeom prst="rect">
            <a:avLst/>
          </a:prstGeom>
          <a:noFill/>
        </p:spPr>
        <p:txBody>
          <a:bodyPr wrap="none" rtlCol="0">
            <a:spAutoFit/>
          </a:bodyPr>
          <a:lstStyle/>
          <a:p>
            <a:pPr algn="ctr"/>
            <a:r>
              <a:rPr lang="en-US" sz="2000" b="1"/>
              <a:t>What are some of the things you like to do on sunny days?</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96913368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5</a:t>
            </a:r>
          </a:p>
        </p:txBody>
      </p:sp>
      <p:sp>
        <p:nvSpPr>
          <p:cNvPr id="39" name="TextBox 38"/>
          <p:cNvSpPr txBox="1"/>
          <p:nvPr/>
        </p:nvSpPr>
        <p:spPr>
          <a:xfrm>
            <a:off x="1041469" y="718573"/>
            <a:ext cx="7061062" cy="1323439"/>
          </a:xfrm>
          <a:prstGeom prst="rect">
            <a:avLst/>
          </a:prstGeom>
          <a:noFill/>
        </p:spPr>
        <p:txBody>
          <a:bodyPr wrap="square" rtlCol="0">
            <a:spAutoFit/>
          </a:bodyPr>
          <a:lstStyle/>
          <a:p>
            <a:pPr algn="ctr"/>
            <a:r>
              <a:rPr lang="en-US" sz="2000" b="1"/>
              <a:t>We’re going to play a game called Where Do I Belong?  I will choose one of you to choose a picture from this bag while the rest of us whisper-count together to 10.  You decide if your picture belongs with the sun, the rain, or the snow.</a:t>
            </a:r>
            <a:endParaRPr lang="en-US" sz="105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122" name="Picture 2" descr="http://clipartion.com/wp-content/uploads/2015/10/sun-clip-art-nature-cleanclipart.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688" y="2775963"/>
            <a:ext cx="2968625" cy="2968626"/>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http://www.clipartbest.com/cliparts/9cR/pAR/9cRpARMce.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64494" y="2775963"/>
            <a:ext cx="1815012" cy="2977754"/>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www.clipartlord.com/wp-content/uploads/2014/12/snowflakes3.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1687" y="2776236"/>
            <a:ext cx="2797175" cy="2977481"/>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1041469" y="1026349"/>
            <a:ext cx="7061062" cy="707886"/>
          </a:xfrm>
          <a:prstGeom prst="rect">
            <a:avLst/>
          </a:prstGeom>
          <a:noFill/>
        </p:spPr>
        <p:txBody>
          <a:bodyPr wrap="square" rtlCol="0">
            <a:spAutoFit/>
          </a:bodyPr>
          <a:lstStyle/>
          <a:p>
            <a:pPr algn="ctr"/>
            <a:r>
              <a:rPr lang="en-US" sz="2000" b="1"/>
              <a:t>I wonder how many sunny pictures we found?  Let’s count them.  How many sunny pictures?</a:t>
            </a:r>
            <a:endParaRPr lang="en-US" sz="1050" b="1"/>
          </a:p>
        </p:txBody>
      </p:sp>
      <p:sp>
        <p:nvSpPr>
          <p:cNvPr id="13" name="TextBox 12"/>
          <p:cNvSpPr txBox="1"/>
          <p:nvPr/>
        </p:nvSpPr>
        <p:spPr>
          <a:xfrm>
            <a:off x="1084538" y="996830"/>
            <a:ext cx="7061062" cy="707886"/>
          </a:xfrm>
          <a:prstGeom prst="rect">
            <a:avLst/>
          </a:prstGeom>
          <a:noFill/>
        </p:spPr>
        <p:txBody>
          <a:bodyPr wrap="square" rtlCol="0">
            <a:spAutoFit/>
          </a:bodyPr>
          <a:lstStyle/>
          <a:p>
            <a:pPr algn="ctr"/>
            <a:r>
              <a:rPr lang="en-US" sz="2000" b="1"/>
              <a:t>I wonder how many winter pictures we found?  Let’s count them.  How many winter pictures?</a:t>
            </a:r>
            <a:endParaRPr lang="en-US" sz="1050" b="1"/>
          </a:p>
        </p:txBody>
      </p:sp>
      <p:sp>
        <p:nvSpPr>
          <p:cNvPr id="14" name="TextBox 13"/>
          <p:cNvSpPr txBox="1"/>
          <p:nvPr/>
        </p:nvSpPr>
        <p:spPr>
          <a:xfrm>
            <a:off x="1034843" y="1039381"/>
            <a:ext cx="7061062" cy="707886"/>
          </a:xfrm>
          <a:prstGeom prst="rect">
            <a:avLst/>
          </a:prstGeom>
          <a:noFill/>
        </p:spPr>
        <p:txBody>
          <a:bodyPr wrap="square" rtlCol="0">
            <a:spAutoFit/>
          </a:bodyPr>
          <a:lstStyle/>
          <a:p>
            <a:pPr algn="ctr"/>
            <a:r>
              <a:rPr lang="en-US" sz="2000" b="1"/>
              <a:t>I wonder how many rainy pictures we found?  Let’s count them.  How many rainy pictures?</a:t>
            </a:r>
            <a:endParaRPr lang="en-US" sz="1050" b="1"/>
          </a:p>
        </p:txBody>
      </p:sp>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386442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hidden"/>
                                      </p:to>
                                    </p:set>
                                  </p:childTnLst>
                                </p:cTn>
                              </p:par>
                              <p:par>
                                <p:cTn id="7" presetID="42"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animEffect transition="in" filter="fade">
                                      <p:cBhvr>
                                        <p:cTn id="9" dur="500"/>
                                        <p:tgtEl>
                                          <p:spTgt spid="11"/>
                                        </p:tgtEl>
                                      </p:cBhvr>
                                    </p:animEffect>
                                    <p:anim calcmode="lin" valueType="num">
                                      <p:cBhvr>
                                        <p:cTn id="10" dur="500" fill="hold"/>
                                        <p:tgtEl>
                                          <p:spTgt spid="11"/>
                                        </p:tgtEl>
                                        <p:attrNameLst>
                                          <p:attrName>ppt_x</p:attrName>
                                        </p:attrNameLst>
                                      </p:cBhvr>
                                      <p:tavLst>
                                        <p:tav tm="0">
                                          <p:val>
                                            <p:strVal val="#ppt_x"/>
                                          </p:val>
                                        </p:tav>
                                        <p:tav tm="100000">
                                          <p:val>
                                            <p:strVal val="#ppt_x"/>
                                          </p:val>
                                        </p:tav>
                                      </p:tavLst>
                                    </p:anim>
                                    <p:anim calcmode="lin" valueType="num">
                                      <p:cBhvr>
                                        <p:cTn id="11"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11"/>
                                        </p:tgtEl>
                                        <p:attrNameLst>
                                          <p:attrName>style.visibility</p:attrName>
                                        </p:attrNameLst>
                                      </p:cBhvr>
                                      <p:to>
                                        <p:strVal val="hidden"/>
                                      </p:to>
                                    </p:set>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14"/>
                                        </p:tgtEl>
                                        <p:attrNameLst>
                                          <p:attrName>style.visibility</p:attrName>
                                        </p:attrNameLst>
                                      </p:cBhvr>
                                      <p:to>
                                        <p:strVal val="hidden"/>
                                      </p:to>
                                    </p:set>
                                  </p:childTnLst>
                                </p:cTn>
                              </p:par>
                              <p:par>
                                <p:cTn id="25" presetID="42"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anim calcmode="lin" valueType="num">
                                      <p:cBhvr>
                                        <p:cTn id="28" dur="500" fill="hold"/>
                                        <p:tgtEl>
                                          <p:spTgt spid="13"/>
                                        </p:tgtEl>
                                        <p:attrNameLst>
                                          <p:attrName>ppt_x</p:attrName>
                                        </p:attrNameLst>
                                      </p:cBhvr>
                                      <p:tavLst>
                                        <p:tav tm="0">
                                          <p:val>
                                            <p:strVal val="#ppt_x"/>
                                          </p:val>
                                        </p:tav>
                                        <p:tav tm="100000">
                                          <p:val>
                                            <p:strVal val="#ppt_x"/>
                                          </p:val>
                                        </p:tav>
                                      </p:tavLst>
                                    </p:anim>
                                    <p:anim calcmode="lin" valueType="num">
                                      <p:cBhvr>
                                        <p:cTn id="29"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1" grpId="0"/>
      <p:bldP spid="11" grpId="1"/>
      <p:bldP spid="13" grpId="0"/>
      <p:bldP spid="14" grpId="0"/>
      <p:bldP spid="14" grpId="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07975" y="279400"/>
            <a:ext cx="8531225" cy="459409"/>
          </a:xfrm>
          <a:prstGeom prst="rect">
            <a:avLst/>
          </a:prstGeom>
        </p:spPr>
      </p:pic>
      <p:pic>
        <p:nvPicPr>
          <p:cNvPr id="2" name="Picture 1"/>
          <p:cNvPicPr>
            <a:picLocks noChangeAspect="1"/>
          </p:cNvPicPr>
          <p:nvPr/>
        </p:nvPicPr>
        <p:blipFill>
          <a:blip r:embed="rId4"/>
          <a:stretch>
            <a:fillRect/>
          </a:stretch>
        </p:blipFill>
        <p:spPr>
          <a:xfrm>
            <a:off x="2133600" y="738809"/>
            <a:ext cx="4953000" cy="5752931"/>
          </a:xfrm>
          <a:prstGeom prst="rect">
            <a:avLst/>
          </a:prstGeom>
        </p:spPr>
      </p:pic>
    </p:spTree>
    <p:extLst>
      <p:ext uri="{BB962C8B-B14F-4D97-AF65-F5344CB8AC3E}">
        <p14:creationId xmlns:p14="http://schemas.microsoft.com/office/powerpoint/2010/main" val="323529770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3</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How many fingers have a bean?  How many fingernails are under the beans?  Is that exactly the same number?</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25908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21054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43306" y="19839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403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afterEffect">
                                  <p:stCondLst>
                                    <p:cond delay="0"/>
                                  </p:stCondLst>
                                  <p:childTnLst>
                                    <p:set>
                                      <p:cBhvr>
                                        <p:cTn id="6" dur="1" fill="hold">
                                          <p:stCondLst>
                                            <p:cond delay="0"/>
                                          </p:stCondLst>
                                        </p:cTn>
                                        <p:tgtEl>
                                          <p:spTgt spid="17"/>
                                        </p:tgtEl>
                                        <p:attrNameLst>
                                          <p:attrName>style.visibility</p:attrName>
                                        </p:attrNameLst>
                                      </p:cBhvr>
                                      <p:to>
                                        <p:strVal val="hidden"/>
                                      </p:to>
                                    </p:set>
                                  </p:childTnLst>
                                </p:cTn>
                              </p:par>
                              <p:par>
                                <p:cTn id="7" presetID="2" presetClass="entr" presetSubtype="8" fill="hold" nodeType="withEffect">
                                  <p:stCondLst>
                                    <p:cond delay="0"/>
                                  </p:stCondLst>
                                  <p:childTnLst>
                                    <p:set>
                                      <p:cBhvr>
                                        <p:cTn id="8" dur="1" fill="hold">
                                          <p:stCondLst>
                                            <p:cond delay="0"/>
                                          </p:stCondLst>
                                        </p:cTn>
                                        <p:tgtEl>
                                          <p:spTgt spid="23"/>
                                        </p:tgtEl>
                                        <p:attrNameLst>
                                          <p:attrName>style.visibility</p:attrName>
                                        </p:attrNameLst>
                                      </p:cBhvr>
                                      <p:to>
                                        <p:strVal val="visible"/>
                                      </p:to>
                                    </p:set>
                                    <p:anim calcmode="lin" valueType="num">
                                      <p:cBhvr additive="base">
                                        <p:cTn id="9" dur="500" fill="hold"/>
                                        <p:tgtEl>
                                          <p:spTgt spid="23"/>
                                        </p:tgtEl>
                                        <p:attrNameLst>
                                          <p:attrName>ppt_x</p:attrName>
                                        </p:attrNameLst>
                                      </p:cBhvr>
                                      <p:tavLst>
                                        <p:tav tm="0">
                                          <p:val>
                                            <p:strVal val="0-#ppt_w/2"/>
                                          </p:val>
                                        </p:tav>
                                        <p:tav tm="100000">
                                          <p:val>
                                            <p:strVal val="#ppt_x"/>
                                          </p:val>
                                        </p:tav>
                                      </p:tavLst>
                                    </p:anim>
                                    <p:anim calcmode="lin" valueType="num">
                                      <p:cBhvr additive="base">
                                        <p:cTn id="10" dur="500" fill="hold"/>
                                        <p:tgtEl>
                                          <p:spTgt spid="23"/>
                                        </p:tgtEl>
                                        <p:attrNameLst>
                                          <p:attrName>ppt_y</p:attrName>
                                        </p:attrNameLst>
                                      </p:cBhvr>
                                      <p:tavLst>
                                        <p:tav tm="0">
                                          <p:val>
                                            <p:strVal val="#ppt_y"/>
                                          </p:val>
                                        </p:tav>
                                        <p:tav tm="100000">
                                          <p:val>
                                            <p:strVal val="#ppt_y"/>
                                          </p:val>
                                        </p:tav>
                                      </p:tavLst>
                                    </p:anim>
                                  </p:childTnLst>
                                </p:cTn>
                              </p:par>
                              <p:par>
                                <p:cTn id="11" presetID="42"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anim calcmode="lin" valueType="num">
                                      <p:cBhvr>
                                        <p:cTn id="14" dur="500" fill="hold"/>
                                        <p:tgtEl>
                                          <p:spTgt spid="14"/>
                                        </p:tgtEl>
                                        <p:attrNameLst>
                                          <p:attrName>ppt_x</p:attrName>
                                        </p:attrNameLst>
                                      </p:cBhvr>
                                      <p:tavLst>
                                        <p:tav tm="0">
                                          <p:val>
                                            <p:strVal val="#ppt_x"/>
                                          </p:val>
                                        </p:tav>
                                        <p:tav tm="100000">
                                          <p:val>
                                            <p:strVal val="#ppt_x"/>
                                          </p:val>
                                        </p:tav>
                                      </p:tavLst>
                                    </p:anim>
                                    <p:anim calcmode="lin" valueType="num">
                                      <p:cBhvr>
                                        <p:cTn id="15"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4678204"/>
          </a:xfrm>
          <a:prstGeom prst="rect">
            <a:avLst/>
          </a:prstGeom>
          <a:noFill/>
        </p:spPr>
        <p:txBody>
          <a:bodyPr wrap="square" rtlCol="0">
            <a:spAutoFit/>
          </a:bodyPr>
          <a:lstStyle/>
          <a:p>
            <a:pPr algn="ctr"/>
            <a:r>
              <a:rPr lang="en-US" sz="4800" b="1">
                <a:latin typeface="Kristen ITC" panose="03050502040202030202" pitchFamily="66" charset="0"/>
              </a:rPr>
              <a:t>Lesson 6</a:t>
            </a:r>
          </a:p>
          <a:p>
            <a:pPr algn="ctr"/>
            <a:endParaRPr lang="en-US" sz="3600">
              <a:latin typeface="Kristen ITC" panose="03050502040202030202" pitchFamily="66" charset="0"/>
            </a:endParaRP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identify and sort categories by count.</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77567119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2</a:t>
            </a:r>
          </a:p>
        </p:txBody>
      </p:sp>
    </p:spTree>
    <p:extLst>
      <p:ext uri="{BB962C8B-B14F-4D97-AF65-F5344CB8AC3E}">
        <p14:creationId xmlns:p14="http://schemas.microsoft.com/office/powerpoint/2010/main" val="2869988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4</a:t>
            </a:r>
          </a:p>
        </p:txBody>
      </p:sp>
    </p:spTree>
    <p:extLst>
      <p:ext uri="{BB962C8B-B14F-4D97-AF65-F5344CB8AC3E}">
        <p14:creationId xmlns:p14="http://schemas.microsoft.com/office/powerpoint/2010/main" val="2646580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3</a:t>
            </a:r>
          </a:p>
        </p:txBody>
      </p:sp>
    </p:spTree>
    <p:extLst>
      <p:ext uri="{BB962C8B-B14F-4D97-AF65-F5344CB8AC3E}">
        <p14:creationId xmlns:p14="http://schemas.microsoft.com/office/powerpoint/2010/main" val="2323920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5</a:t>
            </a:r>
          </a:p>
        </p:txBody>
      </p:sp>
    </p:spTree>
    <p:extLst>
      <p:ext uri="{BB962C8B-B14F-4D97-AF65-F5344CB8AC3E}">
        <p14:creationId xmlns:p14="http://schemas.microsoft.com/office/powerpoint/2010/main" val="325128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30089" y="670681"/>
            <a:ext cx="7467598" cy="523220"/>
          </a:xfrm>
          <a:prstGeom prst="rect">
            <a:avLst/>
          </a:prstGeom>
          <a:noFill/>
        </p:spPr>
        <p:txBody>
          <a:bodyPr wrap="square" rtlCol="0">
            <a:spAutoFit/>
          </a:bodyPr>
          <a:lstStyle/>
          <a:p>
            <a:pPr algn="ctr"/>
            <a:r>
              <a:rPr lang="en-US" sz="2800" b="1"/>
              <a:t>Happy Counting</a:t>
            </a:r>
            <a:endParaRPr lang="en-US" sz="8000" b="1"/>
          </a:p>
        </p:txBody>
      </p:sp>
      <p:sp>
        <p:nvSpPr>
          <p:cNvPr id="14" name="TextBox 13"/>
          <p:cNvSpPr txBox="1"/>
          <p:nvPr/>
        </p:nvSpPr>
        <p:spPr>
          <a:xfrm>
            <a:off x="789718" y="1240661"/>
            <a:ext cx="7564566" cy="2246769"/>
          </a:xfrm>
          <a:prstGeom prst="rect">
            <a:avLst/>
          </a:prstGeom>
          <a:noFill/>
        </p:spPr>
        <p:txBody>
          <a:bodyPr wrap="square" rtlCol="0">
            <a:spAutoFit/>
          </a:bodyPr>
          <a:lstStyle/>
          <a:p>
            <a:pPr algn="ctr"/>
            <a:r>
              <a:rPr lang="en-US" b="1">
                <a:solidFill>
                  <a:srgbClr val="C00000"/>
                </a:solidFill>
              </a:rPr>
              <a:t>Let’s play Happy Counting!  When I hold my hand like this (point two fingers up), I want you to count up.  If I put my hand like this (point two fingers down), I want you to count down.  If I do this (close fist), that means stop, but try hard to remember the last number you said.  Ready?  </a:t>
            </a:r>
          </a:p>
          <a:p>
            <a:pPr algn="ctr"/>
            <a:endParaRPr lang="en-US" b="1">
              <a:solidFill>
                <a:srgbClr val="C00000"/>
              </a:solidFill>
            </a:endParaRPr>
          </a:p>
          <a:p>
            <a:pPr algn="ctr"/>
            <a:r>
              <a:rPr lang="en-US" sz="1600" b="1"/>
              <a:t>(Point up, 1, 2, 3, 4, 5, close fist, point fingers down, 4, 3, 2, 1, close fist, point fingers up, 2, 3, close fist, point fingers down, 2, 1, close fist, point fingers up, 2, 3, 4, 5)</a:t>
            </a:r>
          </a:p>
          <a:p>
            <a:pPr algn="ctr"/>
            <a:endParaRPr lang="en-US" b="1">
              <a:solidFill>
                <a:srgbClr val="C000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2" name="Picture 2" descr="https://clipartoons.com/wp-content/uploads/2016/01/happy-school-children-clipart-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05743" y="3324601"/>
            <a:ext cx="4932515" cy="32777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165998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a:t>Counting Around the Circle to 5</a:t>
            </a:r>
            <a:endParaRPr lang="en-US" sz="8000" b="1"/>
          </a:p>
        </p:txBody>
      </p:sp>
      <p:sp>
        <p:nvSpPr>
          <p:cNvPr id="14" name="TextBox 13"/>
          <p:cNvSpPr txBox="1"/>
          <p:nvPr/>
        </p:nvSpPr>
        <p:spPr>
          <a:xfrm>
            <a:off x="789718" y="1387174"/>
            <a:ext cx="7564566" cy="1477328"/>
          </a:xfrm>
          <a:prstGeom prst="rect">
            <a:avLst/>
          </a:prstGeom>
          <a:noFill/>
        </p:spPr>
        <p:txBody>
          <a:bodyPr wrap="square" rtlCol="0">
            <a:spAutoFit/>
          </a:bodyPr>
          <a:lstStyle/>
          <a:p>
            <a:pPr algn="ctr"/>
            <a:r>
              <a:rPr lang="en-US" b="1">
                <a:solidFill>
                  <a:srgbClr val="0070C0"/>
                </a:solidFill>
              </a:rPr>
              <a:t>Let’s stand in a circle.  We’re going to play a fast counting game.  We’ll count around the circle.  Each person says the next two numbers.  So, if I said 1, 2, what would you say?  The next person would only say 5 since we are counting to 5, and they will sit down.  Eventually, everyone will be sitting down!</a:t>
            </a:r>
            <a:endParaRPr lang="en-US" sz="1600" b="1">
              <a:solidFill>
                <a:srgbClr val="0070C0"/>
              </a:solidFill>
            </a:endParaRPr>
          </a:p>
          <a:p>
            <a:pPr algn="ctr"/>
            <a:endParaRPr lang="en-US" b="1">
              <a:solidFill>
                <a:srgbClr val="C000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0772" name="Picture 4" descr="http://content.mycutegraphics.com/graphics/school/kids-sitting-on-school-ru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0751" y="3386083"/>
            <a:ext cx="4762500" cy="2667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69865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http://free.clipartof.com/5-Free-Summer-Clipart-Illustration-Of-A-Happy-Smiling-Su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27853" y="4302218"/>
            <a:ext cx="2438401" cy="2060448"/>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6</a:t>
            </a:r>
          </a:p>
        </p:txBody>
      </p:sp>
      <p:sp>
        <p:nvSpPr>
          <p:cNvPr id="16" name="TextBox 15"/>
          <p:cNvSpPr txBox="1"/>
          <p:nvPr/>
        </p:nvSpPr>
        <p:spPr>
          <a:xfrm>
            <a:off x="1206774" y="1143000"/>
            <a:ext cx="6643864" cy="1815882"/>
          </a:xfrm>
          <a:prstGeom prst="rect">
            <a:avLst/>
          </a:prstGeom>
          <a:noFill/>
        </p:spPr>
        <p:txBody>
          <a:bodyPr wrap="square" rtlCol="0">
            <a:spAutoFit/>
          </a:bodyPr>
          <a:lstStyle/>
          <a:p>
            <a:pPr algn="ctr"/>
            <a:r>
              <a:rPr lang="en-US" sz="2800" b="1"/>
              <a:t>Draw one thing that you would wear in the summer.  Draw one thing you would wear in the winter.  Tell a friend how you chose those items.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44" name="Picture 4" descr="http://clipartsign.com/upload/2016/02/02/winter-clip-art-images-clipart-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61922" y="4485861"/>
            <a:ext cx="1881947" cy="20059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17220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6</a:t>
            </a:r>
          </a:p>
        </p:txBody>
      </p:sp>
      <p:sp>
        <p:nvSpPr>
          <p:cNvPr id="39" name="TextBox 38"/>
          <p:cNvSpPr txBox="1"/>
          <p:nvPr/>
        </p:nvSpPr>
        <p:spPr>
          <a:xfrm>
            <a:off x="636104" y="694908"/>
            <a:ext cx="7871792" cy="1569660"/>
          </a:xfrm>
          <a:prstGeom prst="rect">
            <a:avLst/>
          </a:prstGeom>
          <a:noFill/>
        </p:spPr>
        <p:txBody>
          <a:bodyPr wrap="square" rtlCol="0">
            <a:spAutoFit/>
          </a:bodyPr>
          <a:lstStyle/>
          <a:p>
            <a:pPr algn="ctr"/>
            <a:r>
              <a:rPr lang="en-US" sz="2400" b="1"/>
              <a:t>We’re going on a treasure hunt!  I have a lot of treasures in my bag.  When we find the treasures, we are going to sort them into groups.  The numbers of our groups are above the treasure chests.  What numbers do you see?</a:t>
            </a:r>
            <a:endParaRPr lang="en-US" sz="11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266" name="Picture 2" descr="http://images.easyfreeclipart.com/514/empty-treasure-chest-cartoon-icon-free-51424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836" y="3429000"/>
            <a:ext cx="2372140" cy="237214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images.easyfreeclipart.com/514/empty-treasure-chest-cartoon-icon-free-51424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6965" y="3429000"/>
            <a:ext cx="2372140" cy="237214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images.easyfreeclipart.com/514/empty-treasure-chest-cartoon-icon-free-51424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1094" y="3429000"/>
            <a:ext cx="2372140" cy="237214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1788906" y="2531166"/>
            <a:ext cx="574196" cy="1015663"/>
          </a:xfrm>
          <a:prstGeom prst="rect">
            <a:avLst/>
          </a:prstGeom>
          <a:noFill/>
        </p:spPr>
        <p:txBody>
          <a:bodyPr wrap="none" rtlCol="0">
            <a:spAutoFit/>
          </a:bodyPr>
          <a:lstStyle/>
          <a:p>
            <a:r>
              <a:rPr lang="en-US" sz="6000" b="1"/>
              <a:t>2</a:t>
            </a:r>
          </a:p>
        </p:txBody>
      </p:sp>
      <p:sp>
        <p:nvSpPr>
          <p:cNvPr id="16" name="TextBox 15"/>
          <p:cNvSpPr txBox="1"/>
          <p:nvPr/>
        </p:nvSpPr>
        <p:spPr>
          <a:xfrm>
            <a:off x="4468532" y="2561839"/>
            <a:ext cx="574196" cy="1015663"/>
          </a:xfrm>
          <a:prstGeom prst="rect">
            <a:avLst/>
          </a:prstGeom>
          <a:noFill/>
        </p:spPr>
        <p:txBody>
          <a:bodyPr wrap="none" rtlCol="0">
            <a:spAutoFit/>
          </a:bodyPr>
          <a:lstStyle/>
          <a:p>
            <a:r>
              <a:rPr lang="en-US" sz="6000" b="1"/>
              <a:t>3</a:t>
            </a:r>
          </a:p>
        </p:txBody>
      </p:sp>
      <p:sp>
        <p:nvSpPr>
          <p:cNvPr id="17" name="TextBox 16"/>
          <p:cNvSpPr txBox="1"/>
          <p:nvPr/>
        </p:nvSpPr>
        <p:spPr>
          <a:xfrm>
            <a:off x="6988934" y="2560983"/>
            <a:ext cx="574196" cy="1015663"/>
          </a:xfrm>
          <a:prstGeom prst="rect">
            <a:avLst/>
          </a:prstGeom>
          <a:noFill/>
        </p:spPr>
        <p:txBody>
          <a:bodyPr wrap="none" rtlCol="0">
            <a:spAutoFit/>
          </a:bodyPr>
          <a:lstStyle/>
          <a:p>
            <a:r>
              <a:rPr lang="en-US" sz="6000" b="1"/>
              <a:t>4</a:t>
            </a:r>
          </a:p>
        </p:txBody>
      </p:sp>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66877013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7974" y="248893"/>
            <a:ext cx="8607425" cy="513107"/>
          </a:xfrm>
          <a:prstGeom prst="rect">
            <a:avLst/>
          </a:prstGeom>
        </p:spPr>
      </p:pic>
      <p:pic>
        <p:nvPicPr>
          <p:cNvPr id="3" name="Picture 2"/>
          <p:cNvPicPr>
            <a:picLocks noChangeAspect="1"/>
          </p:cNvPicPr>
          <p:nvPr/>
        </p:nvPicPr>
        <p:blipFill>
          <a:blip r:embed="rId4"/>
          <a:stretch>
            <a:fillRect/>
          </a:stretch>
        </p:blipFill>
        <p:spPr>
          <a:xfrm>
            <a:off x="1978818" y="762000"/>
            <a:ext cx="5186363" cy="5822919"/>
          </a:xfrm>
          <a:prstGeom prst="rect">
            <a:avLst/>
          </a:prstGeom>
        </p:spPr>
      </p:pic>
    </p:spTree>
    <p:extLst>
      <p:ext uri="{BB962C8B-B14F-4D97-AF65-F5344CB8AC3E}">
        <p14:creationId xmlns:p14="http://schemas.microsoft.com/office/powerpoint/2010/main" val="31969089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14" name="TextBox 13"/>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1</a:t>
            </a:r>
          </a:p>
        </p:txBody>
      </p:sp>
    </p:spTree>
    <p:extLst>
      <p:ext uri="{BB962C8B-B14F-4D97-AF65-F5344CB8AC3E}">
        <p14:creationId xmlns:p14="http://schemas.microsoft.com/office/powerpoint/2010/main" val="3302245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1028700" y="1683411"/>
            <a:ext cx="6864280" cy="1135990"/>
          </a:xfrm>
          <a:prstGeom prst="rect">
            <a:avLst/>
          </a:prstGeom>
        </p:spPr>
      </p:pic>
    </p:spTree>
    <p:extLst>
      <p:ext uri="{BB962C8B-B14F-4D97-AF65-F5344CB8AC3E}">
        <p14:creationId xmlns:p14="http://schemas.microsoft.com/office/powerpoint/2010/main" val="235867341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5355312"/>
          </a:xfrm>
          <a:prstGeom prst="rect">
            <a:avLst/>
          </a:prstGeom>
          <a:noFill/>
        </p:spPr>
        <p:txBody>
          <a:bodyPr wrap="square" rtlCol="0">
            <a:spAutoFit/>
          </a:bodyPr>
          <a:lstStyle/>
          <a:p>
            <a:pPr algn="ctr"/>
            <a:r>
              <a:rPr lang="en-US" sz="4800" b="1">
                <a:latin typeface="Kristen ITC" panose="03050502040202030202" pitchFamily="66" charset="0"/>
              </a:rPr>
              <a:t>Lesson 7</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count in vertical columns and horizontal rows and match to numbers.</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82610686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a:t>Sunrise/Sunset Counting to 5</a:t>
            </a:r>
            <a:endParaRPr lang="en-US" sz="8000" b="1"/>
          </a:p>
        </p:txBody>
      </p:sp>
      <p:sp>
        <p:nvSpPr>
          <p:cNvPr id="14" name="TextBox 13"/>
          <p:cNvSpPr txBox="1"/>
          <p:nvPr/>
        </p:nvSpPr>
        <p:spPr>
          <a:xfrm>
            <a:off x="765175" y="1275788"/>
            <a:ext cx="7564566" cy="1477328"/>
          </a:xfrm>
          <a:prstGeom prst="rect">
            <a:avLst/>
          </a:prstGeom>
          <a:noFill/>
        </p:spPr>
        <p:txBody>
          <a:bodyPr wrap="square" rtlCol="0">
            <a:spAutoFit/>
          </a:bodyPr>
          <a:lstStyle/>
          <a:p>
            <a:pPr algn="ctr"/>
            <a:r>
              <a:rPr lang="en-US" b="1">
                <a:solidFill>
                  <a:srgbClr val="0070C0"/>
                </a:solidFill>
              </a:rPr>
              <a:t>Hold your arms out in a great big circle.  Pretend you are the sun!  It’s morning, and the sun is coming up.  Let me see your sunrise (gradually rise from crouching to standing on tip-toes).  What does the sun do at night?  Show me your sunset.  Now, we’ll count as we make the sun rise.  (1-5 while rising, 5-1 while going back to a crouch)</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4866" name="Picture 2" descr="https://sites.google.com/a/avondaleschools.org/auburn/contacts/force-field-for-good/sunrise_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839" y="3419062"/>
            <a:ext cx="6091237" cy="3068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985066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Roll, Grab, Count</a:t>
            </a:r>
            <a:endParaRPr lang="en-US" sz="8000" b="1"/>
          </a:p>
        </p:txBody>
      </p:sp>
      <p:sp>
        <p:nvSpPr>
          <p:cNvPr id="14" name="TextBox 13"/>
          <p:cNvSpPr txBox="1"/>
          <p:nvPr/>
        </p:nvSpPr>
        <p:spPr>
          <a:xfrm>
            <a:off x="765175" y="1561990"/>
            <a:ext cx="7564566" cy="646331"/>
          </a:xfrm>
          <a:prstGeom prst="rect">
            <a:avLst/>
          </a:prstGeom>
          <a:noFill/>
        </p:spPr>
        <p:txBody>
          <a:bodyPr wrap="square" rtlCol="0">
            <a:spAutoFit/>
          </a:bodyPr>
          <a:lstStyle/>
          <a:p>
            <a:pPr algn="ctr"/>
            <a:r>
              <a:rPr lang="en-US" b="1">
                <a:solidFill>
                  <a:srgbClr val="0070C0"/>
                </a:solidFill>
              </a:rPr>
              <a:t>Roll the die.  Touch and count the dots.  Put that many cubes on the 5-frame.  Roll again.  Add or remove cubes to match the new number rolled.</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5890"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1932845" y="2833688"/>
            <a:ext cx="5229225" cy="1190625"/>
          </a:xfrm>
          <a:prstGeom prst="rect">
            <a:avLst/>
          </a:prstGeom>
        </p:spPr>
      </p:pic>
      <p:pic>
        <p:nvPicPr>
          <p:cNvPr id="15"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82296"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836473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91208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83857823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85904195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55131856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142794993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7525850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2</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2546710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31639010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355873264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366988598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275750960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24213340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531840458"/>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735485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43732705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64672326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269503610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1</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20415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17"/>
                                        </p:tgtEl>
                                        <p:attrNameLst>
                                          <p:attrName>ppt_x</p:attrName>
                                        </p:attrNameLst>
                                      </p:cBhvr>
                                      <p:tavLst>
                                        <p:tav tm="0">
                                          <p:val>
                                            <p:strVal val="ppt_x"/>
                                          </p:val>
                                        </p:tav>
                                        <p:tav tm="100000">
                                          <p:val>
                                            <p:strVal val="0-ppt_w/2"/>
                                          </p:val>
                                        </p:tav>
                                      </p:tavLst>
                                    </p:anim>
                                    <p:anim calcmode="lin" valueType="num">
                                      <p:cBhvr additive="base">
                                        <p:cTn id="19" dur="500"/>
                                        <p:tgtEl>
                                          <p:spTgt spid="17"/>
                                        </p:tgtEl>
                                        <p:attrNameLst>
                                          <p:attrName>ppt_y</p:attrName>
                                        </p:attrNameLst>
                                      </p:cBhvr>
                                      <p:tavLst>
                                        <p:tav tm="0">
                                          <p:val>
                                            <p:strVal val="ppt_y"/>
                                          </p:val>
                                        </p:tav>
                                        <p:tav tm="100000">
                                          <p:val>
                                            <p:strVal val="1+ppt_h/2"/>
                                          </p:val>
                                        </p:tav>
                                      </p:tavLst>
                                    </p:anim>
                                    <p:set>
                                      <p:cBhvr>
                                        <p:cTn id="20"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7</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2217160045"/>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7</a:t>
            </a:r>
          </a:p>
        </p:txBody>
      </p:sp>
      <p:sp>
        <p:nvSpPr>
          <p:cNvPr id="16" name="TextBox 15"/>
          <p:cNvSpPr txBox="1"/>
          <p:nvPr/>
        </p:nvSpPr>
        <p:spPr>
          <a:xfrm>
            <a:off x="1055393" y="1143000"/>
            <a:ext cx="6946626" cy="1938992"/>
          </a:xfrm>
          <a:prstGeom prst="rect">
            <a:avLst/>
          </a:prstGeom>
          <a:noFill/>
        </p:spPr>
        <p:txBody>
          <a:bodyPr wrap="square" rtlCol="0">
            <a:spAutoFit/>
          </a:bodyPr>
          <a:lstStyle/>
          <a:p>
            <a:pPr algn="ctr"/>
            <a:r>
              <a:rPr lang="en-US" sz="2400" b="1"/>
              <a:t>Find two things in this room that we use during math.  Show a friend the things you found.  How many things did you and your friend find all together?  Did you find some of the same things?  If so, put them together and count them.</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2290" name="Picture 2" descr="http://clipart.printcolorcraft.com/wp-content/uploads/math/math%20clipart%20free%20clip%20art%20imag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855916"/>
            <a:ext cx="3273425" cy="27734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988168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88602" y="649642"/>
            <a:ext cx="5966792" cy="1384995"/>
          </a:xfrm>
          <a:prstGeom prst="rect">
            <a:avLst/>
          </a:prstGeom>
          <a:noFill/>
        </p:spPr>
        <p:txBody>
          <a:bodyPr wrap="square" rtlCol="0">
            <a:spAutoFit/>
          </a:bodyPr>
          <a:lstStyle/>
          <a:p>
            <a:pPr algn="ctr"/>
            <a:r>
              <a:rPr lang="en-US" sz="3600" b="1"/>
              <a:t>What number is this?</a:t>
            </a:r>
          </a:p>
          <a:p>
            <a:pPr algn="ctr"/>
            <a:r>
              <a:rPr lang="en-US" sz="2400" b="1">
                <a:solidFill>
                  <a:srgbClr val="FF0000"/>
                </a:solidFill>
              </a:rPr>
              <a:t>Can someone find something in the room that we have 1 of?</a:t>
            </a:r>
            <a:endParaRPr lang="en-US" sz="1100" b="1">
              <a:solidFill>
                <a:srgbClr val="FF0000"/>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p:cNvPicPr>
            <a:picLocks noChangeAspect="1"/>
          </p:cNvPicPr>
          <p:nvPr/>
        </p:nvPicPr>
        <p:blipFill>
          <a:blip r:embed="rId3"/>
          <a:stretch>
            <a:fillRect/>
          </a:stretch>
        </p:blipFill>
        <p:spPr>
          <a:xfrm>
            <a:off x="3328985" y="2667000"/>
            <a:ext cx="2486025" cy="2491861"/>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1026"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288" y="3749160"/>
            <a:ext cx="1485900" cy="2819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59784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88602" y="649642"/>
            <a:ext cx="5966792" cy="1384995"/>
          </a:xfrm>
          <a:prstGeom prst="rect">
            <a:avLst/>
          </a:prstGeom>
          <a:noFill/>
        </p:spPr>
        <p:txBody>
          <a:bodyPr wrap="square" rtlCol="0">
            <a:spAutoFit/>
          </a:bodyPr>
          <a:lstStyle/>
          <a:p>
            <a:pPr algn="ctr"/>
            <a:r>
              <a:rPr lang="en-US" sz="3600" b="1"/>
              <a:t>What number is this?</a:t>
            </a:r>
          </a:p>
          <a:p>
            <a:pPr algn="ctr"/>
            <a:r>
              <a:rPr lang="en-US" sz="2400" b="1">
                <a:solidFill>
                  <a:srgbClr val="0000FF"/>
                </a:solidFill>
              </a:rPr>
              <a:t>Can someone find something in the room that we have 2 of?</a:t>
            </a:r>
            <a:endParaRPr lang="en-US" sz="1100" b="1">
              <a:solidFill>
                <a:srgbClr val="0000FF"/>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3340167" y="2667000"/>
            <a:ext cx="2463662" cy="2486904"/>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10"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288" y="3749160"/>
            <a:ext cx="1485900" cy="2819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688054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88602" y="649642"/>
            <a:ext cx="5966792" cy="1384995"/>
          </a:xfrm>
          <a:prstGeom prst="rect">
            <a:avLst/>
          </a:prstGeom>
          <a:noFill/>
        </p:spPr>
        <p:txBody>
          <a:bodyPr wrap="square" rtlCol="0">
            <a:spAutoFit/>
          </a:bodyPr>
          <a:lstStyle/>
          <a:p>
            <a:pPr algn="ctr"/>
            <a:r>
              <a:rPr lang="en-US" sz="3600" b="1"/>
              <a:t>What number is this?</a:t>
            </a:r>
          </a:p>
          <a:p>
            <a:pPr algn="ctr"/>
            <a:r>
              <a:rPr lang="en-US" sz="2400" b="1">
                <a:solidFill>
                  <a:srgbClr val="009900"/>
                </a:solidFill>
              </a:rPr>
              <a:t>Can someone find something in the room that we have 3 of?</a:t>
            </a:r>
            <a:endParaRPr lang="en-US" sz="1100" b="1">
              <a:solidFill>
                <a:srgbClr val="009900"/>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p:cNvPicPr>
            <a:picLocks noChangeAspect="1"/>
          </p:cNvPicPr>
          <p:nvPr/>
        </p:nvPicPr>
        <p:blipFill>
          <a:blip r:embed="rId3"/>
          <a:stretch>
            <a:fillRect/>
          </a:stretch>
        </p:blipFill>
        <p:spPr>
          <a:xfrm>
            <a:off x="3331366" y="2743200"/>
            <a:ext cx="2481263" cy="2492940"/>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10"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288" y="3749160"/>
            <a:ext cx="1485900" cy="2819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391460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88602" y="649642"/>
            <a:ext cx="5966792" cy="1384995"/>
          </a:xfrm>
          <a:prstGeom prst="rect">
            <a:avLst/>
          </a:prstGeom>
          <a:noFill/>
        </p:spPr>
        <p:txBody>
          <a:bodyPr wrap="square" rtlCol="0">
            <a:spAutoFit/>
          </a:bodyPr>
          <a:lstStyle/>
          <a:p>
            <a:pPr algn="ctr"/>
            <a:r>
              <a:rPr lang="en-US" sz="3600" b="1"/>
              <a:t>What number is this?</a:t>
            </a:r>
          </a:p>
          <a:p>
            <a:pPr algn="ctr"/>
            <a:r>
              <a:rPr lang="en-US" sz="2400" b="1">
                <a:solidFill>
                  <a:srgbClr val="009900"/>
                </a:solidFill>
              </a:rPr>
              <a:t>Can someone find something in the room that we have 4 of?</a:t>
            </a:r>
            <a:endParaRPr lang="en-US" sz="1100" b="1">
              <a:solidFill>
                <a:srgbClr val="009900"/>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 name="Picture 5"/>
          <p:cNvPicPr>
            <a:picLocks noChangeAspect="1"/>
          </p:cNvPicPr>
          <p:nvPr/>
        </p:nvPicPr>
        <p:blipFill>
          <a:blip r:embed="rId3"/>
          <a:stretch>
            <a:fillRect/>
          </a:stretch>
        </p:blipFill>
        <p:spPr>
          <a:xfrm>
            <a:off x="3314698" y="2743200"/>
            <a:ext cx="2514600" cy="2526378"/>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10"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288" y="3749160"/>
            <a:ext cx="1485900" cy="2819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711992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88602" y="649642"/>
            <a:ext cx="5966792" cy="1384995"/>
          </a:xfrm>
          <a:prstGeom prst="rect">
            <a:avLst/>
          </a:prstGeom>
          <a:noFill/>
        </p:spPr>
        <p:txBody>
          <a:bodyPr wrap="square" rtlCol="0">
            <a:spAutoFit/>
          </a:bodyPr>
          <a:lstStyle/>
          <a:p>
            <a:pPr algn="ctr"/>
            <a:r>
              <a:rPr lang="en-US" sz="3600" b="1"/>
              <a:t>What number is this?</a:t>
            </a:r>
          </a:p>
          <a:p>
            <a:pPr algn="ctr"/>
            <a:r>
              <a:rPr lang="en-US" sz="2400" b="1">
                <a:solidFill>
                  <a:srgbClr val="FF6600"/>
                </a:solidFill>
              </a:rPr>
              <a:t>Can someone find something in the room that we have 5 of?</a:t>
            </a:r>
            <a:endParaRPr lang="en-US" sz="1100" b="1">
              <a:solidFill>
                <a:srgbClr val="FF6600"/>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3314698" y="2743200"/>
            <a:ext cx="2514600" cy="2544114"/>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10"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288" y="3749160"/>
            <a:ext cx="1485900" cy="2819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6755883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39" name="TextBox 38"/>
          <p:cNvSpPr txBox="1"/>
          <p:nvPr/>
        </p:nvSpPr>
        <p:spPr>
          <a:xfrm>
            <a:off x="1526506" y="611763"/>
            <a:ext cx="6336198" cy="1261884"/>
          </a:xfrm>
          <a:prstGeom prst="rect">
            <a:avLst/>
          </a:prstGeom>
          <a:noFill/>
        </p:spPr>
        <p:txBody>
          <a:bodyPr wrap="square" rtlCol="0">
            <a:spAutoFit/>
          </a:bodyPr>
          <a:lstStyle/>
          <a:p>
            <a:pPr algn="ctr"/>
            <a:r>
              <a:rPr lang="en-US" sz="3600" b="1"/>
              <a:t>Look at these cubes!</a:t>
            </a:r>
          </a:p>
          <a:p>
            <a:pPr algn="ctr"/>
            <a:r>
              <a:rPr lang="en-US" sz="2000" b="1">
                <a:solidFill>
                  <a:srgbClr val="0000FF"/>
                </a:solidFill>
              </a:rPr>
              <a:t>I want to count how many I have of each color cube, but they are all mixed up!  What should I do? </a:t>
            </a:r>
            <a:endParaRPr lang="en-US" sz="800" b="1">
              <a:solidFill>
                <a:srgbClr val="0000FF"/>
              </a:solidFill>
            </a:endParaRP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4" name="Picture 2" descr="http://images.clipartpanda.com/bag-clipart-Money_Bag_Clipart.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2211" y="2179100"/>
            <a:ext cx="3219573" cy="4166506"/>
          </a:xfrm>
          <a:prstGeom prst="rect">
            <a:avLst/>
          </a:prstGeom>
          <a:noFill/>
          <a:extLst>
            <a:ext uri="{909E8E84-426E-40DD-AFC4-6F175D3DCCD1}">
              <a14:hiddenFill xmlns:a14="http://schemas.microsoft.com/office/drawing/2010/main">
                <a:solidFill>
                  <a:srgbClr val="FFFFFF"/>
                </a:solidFill>
              </a14:hiddenFill>
            </a:ext>
          </a:extLst>
        </p:spPr>
      </p:pic>
      <p:pic>
        <p:nvPicPr>
          <p:cNvPr id="1331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6908" y="517541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095368">
            <a:off x="3727162" y="455176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219272">
            <a:off x="4990168" y="494079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478426">
            <a:off x="4119557" y="52871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6" cstate="print"/>
          <a:srcRect/>
          <a:stretch>
            <a:fillRect/>
          </a:stretch>
        </p:blipFill>
        <p:spPr bwMode="auto">
          <a:xfrm>
            <a:off x="4779653" y="5057778"/>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6" cstate="print"/>
          <a:srcRect/>
          <a:stretch>
            <a:fillRect/>
          </a:stretch>
        </p:blipFill>
        <p:spPr bwMode="auto">
          <a:xfrm>
            <a:off x="4138081" y="4739743"/>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6" cstate="print"/>
          <a:srcRect/>
          <a:stretch>
            <a:fillRect/>
          </a:stretch>
        </p:blipFill>
        <p:spPr bwMode="auto">
          <a:xfrm rot="21013402">
            <a:off x="3825358" y="4026572"/>
            <a:ext cx="574049" cy="542157"/>
          </a:xfrm>
          <a:prstGeom prst="rect">
            <a:avLst/>
          </a:prstGeom>
          <a:noFill/>
        </p:spPr>
      </p:pic>
      <p:pic>
        <p:nvPicPr>
          <p:cNvPr id="13320"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80493" y="4567011"/>
            <a:ext cx="549583" cy="54958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49980" y="4160751"/>
            <a:ext cx="549583" cy="54958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58249" y="4461238"/>
            <a:ext cx="549583" cy="54958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ww.cliparthut.com/clip-arts/614/unifix-cubes-clip-art-614378.png"/>
          <p:cNvPicPr>
            <a:picLocks noChangeAspect="1" noChangeArrowheads="1"/>
          </p:cNvPicPr>
          <p:nvPr/>
        </p:nvPicPr>
        <p:blipFill>
          <a:blip r:embed="rId6" cstate="print"/>
          <a:srcRect/>
          <a:stretch>
            <a:fillRect/>
          </a:stretch>
        </p:blipFill>
        <p:spPr bwMode="auto">
          <a:xfrm>
            <a:off x="4986006" y="4198225"/>
            <a:ext cx="574049" cy="542157"/>
          </a:xfrm>
          <a:prstGeom prst="rect">
            <a:avLst/>
          </a:prstGeom>
          <a:noFill/>
        </p:spPr>
      </p:pic>
      <p:pic>
        <p:nvPicPr>
          <p:cNvPr id="23"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689196">
            <a:off x="4791884" y="3755233"/>
            <a:ext cx="549583" cy="54958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25106" y="3829607"/>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20184637">
            <a:off x="3760718" y="5029180"/>
            <a:ext cx="549583" cy="54958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8" cstate="print"/>
          <a:srcRect/>
          <a:stretch>
            <a:fillRect/>
          </a:stretch>
        </p:blipFill>
        <p:spPr bwMode="auto">
          <a:xfrm rot="20339236">
            <a:off x="4634208" y="4244854"/>
            <a:ext cx="536429" cy="536429"/>
          </a:xfrm>
          <a:prstGeom prst="rect">
            <a:avLst/>
          </a:prstGeom>
          <a:noFill/>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37473846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8615" y="366581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586" y="329849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5033910" y="3664785"/>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5015313" y="3300839"/>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6" y="2937620"/>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5" y="2594310"/>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025" y="3667943"/>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2137370" y="3664785"/>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4428" y="33262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5831" y="296955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2057400" y="4471763"/>
            <a:ext cx="696368" cy="698003"/>
          </a:xfrm>
          <a:prstGeom prst="rect">
            <a:avLst/>
          </a:prstGeom>
        </p:spPr>
      </p:pic>
      <p:sp>
        <p:nvSpPr>
          <p:cNvPr id="26" name="TextBox 25"/>
          <p:cNvSpPr txBox="1"/>
          <p:nvPr/>
        </p:nvSpPr>
        <p:spPr>
          <a:xfrm>
            <a:off x="952500" y="895000"/>
            <a:ext cx="7239000" cy="1200329"/>
          </a:xfrm>
          <a:prstGeom prst="rect">
            <a:avLst/>
          </a:prstGeom>
          <a:noFill/>
        </p:spPr>
        <p:txBody>
          <a:bodyPr wrap="square" rtlCol="0">
            <a:spAutoFit/>
          </a:bodyPr>
          <a:lstStyle/>
          <a:p>
            <a:pPr algn="ctr"/>
            <a:r>
              <a:rPr lang="en-US" sz="2400" b="1"/>
              <a:t>Let’s dump them out and put the cubes that are the same color together.  Now, let’s count them!  How many blue cubes?</a:t>
            </a:r>
            <a:endParaRPr lang="en-US" sz="500" b="1">
              <a:solidFill>
                <a:srgbClr val="0000FF"/>
              </a:solidFill>
            </a:endParaRPr>
          </a:p>
        </p:txBody>
      </p:sp>
      <p:pic>
        <p:nvPicPr>
          <p:cNvPr id="5" name="Picture 4"/>
          <p:cNvPicPr>
            <a:picLocks noChangeAspect="1"/>
          </p:cNvPicPr>
          <p:nvPr/>
        </p:nvPicPr>
        <p:blipFill>
          <a:blip r:embed="rId8"/>
          <a:stretch>
            <a:fillRect/>
          </a:stretch>
        </p:blipFill>
        <p:spPr>
          <a:xfrm>
            <a:off x="5917752" y="2134088"/>
            <a:ext cx="742940" cy="2149219"/>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570714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8615" y="366581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586" y="329849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5033910" y="3664785"/>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5015313" y="3300839"/>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6" y="2937620"/>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5" y="2594310"/>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025" y="3667943"/>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2137370" y="3664785"/>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4428" y="33262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5831" y="296955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2057400" y="4471763"/>
            <a:ext cx="696368" cy="698003"/>
          </a:xfrm>
          <a:prstGeom prst="rect">
            <a:avLst/>
          </a:prstGeom>
        </p:spPr>
      </p:pic>
      <p:sp>
        <p:nvSpPr>
          <p:cNvPr id="26" name="TextBox 25"/>
          <p:cNvSpPr txBox="1"/>
          <p:nvPr/>
        </p:nvSpPr>
        <p:spPr>
          <a:xfrm>
            <a:off x="952500" y="895000"/>
            <a:ext cx="7239000" cy="461665"/>
          </a:xfrm>
          <a:prstGeom prst="rect">
            <a:avLst/>
          </a:prstGeom>
          <a:noFill/>
        </p:spPr>
        <p:txBody>
          <a:bodyPr wrap="square" rtlCol="0">
            <a:spAutoFit/>
          </a:bodyPr>
          <a:lstStyle/>
          <a:p>
            <a:pPr algn="ctr"/>
            <a:r>
              <a:rPr lang="en-US" sz="2400" b="1"/>
              <a:t>How may red cubes?</a:t>
            </a:r>
            <a:endParaRPr lang="en-US" sz="500" b="1">
              <a:solidFill>
                <a:srgbClr val="0000FF"/>
              </a:solidFill>
            </a:endParaRPr>
          </a:p>
        </p:txBody>
      </p:sp>
      <p:pic>
        <p:nvPicPr>
          <p:cNvPr id="28" name="Picture 27"/>
          <p:cNvPicPr>
            <a:picLocks noChangeAspect="1"/>
          </p:cNvPicPr>
          <p:nvPr/>
        </p:nvPicPr>
        <p:blipFill>
          <a:blip r:embed="rId8"/>
          <a:stretch>
            <a:fillRect/>
          </a:stretch>
        </p:blipFill>
        <p:spPr>
          <a:xfrm>
            <a:off x="3048402" y="4491641"/>
            <a:ext cx="691479" cy="698002"/>
          </a:xfrm>
          <a:prstGeom prst="rect">
            <a:avLst/>
          </a:prstGeom>
        </p:spPr>
      </p:pic>
      <p:pic>
        <p:nvPicPr>
          <p:cNvPr id="5" name="Picture 4"/>
          <p:cNvPicPr>
            <a:picLocks noChangeAspect="1"/>
          </p:cNvPicPr>
          <p:nvPr/>
        </p:nvPicPr>
        <p:blipFill>
          <a:blip r:embed="rId9"/>
          <a:stretch>
            <a:fillRect/>
          </a:stretch>
        </p:blipFill>
        <p:spPr>
          <a:xfrm>
            <a:off x="5917752" y="2134088"/>
            <a:ext cx="742940" cy="2149219"/>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998490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2</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2930727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8615" y="366581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586" y="329849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5033910" y="3664785"/>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5015313" y="3300839"/>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6" y="2937620"/>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5" y="2594310"/>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025" y="3667943"/>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2137370" y="3664785"/>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4428" y="33262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5831" y="296955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2057400" y="4471763"/>
            <a:ext cx="696368" cy="698003"/>
          </a:xfrm>
          <a:prstGeom prst="rect">
            <a:avLst/>
          </a:prstGeom>
        </p:spPr>
      </p:pic>
      <p:sp>
        <p:nvSpPr>
          <p:cNvPr id="26" name="TextBox 25"/>
          <p:cNvSpPr txBox="1"/>
          <p:nvPr/>
        </p:nvSpPr>
        <p:spPr>
          <a:xfrm>
            <a:off x="952500" y="895000"/>
            <a:ext cx="7239000" cy="461665"/>
          </a:xfrm>
          <a:prstGeom prst="rect">
            <a:avLst/>
          </a:prstGeom>
          <a:noFill/>
        </p:spPr>
        <p:txBody>
          <a:bodyPr wrap="square" rtlCol="0">
            <a:spAutoFit/>
          </a:bodyPr>
          <a:lstStyle/>
          <a:p>
            <a:pPr algn="ctr"/>
            <a:r>
              <a:rPr lang="en-US" sz="2400" b="1"/>
              <a:t>How may orange cubes?</a:t>
            </a:r>
            <a:endParaRPr lang="en-US" sz="500" b="1">
              <a:solidFill>
                <a:srgbClr val="0000FF"/>
              </a:solidFill>
            </a:endParaRPr>
          </a:p>
        </p:txBody>
      </p:sp>
      <p:pic>
        <p:nvPicPr>
          <p:cNvPr id="28" name="Picture 27"/>
          <p:cNvPicPr>
            <a:picLocks noChangeAspect="1"/>
          </p:cNvPicPr>
          <p:nvPr/>
        </p:nvPicPr>
        <p:blipFill>
          <a:blip r:embed="rId8"/>
          <a:stretch>
            <a:fillRect/>
          </a:stretch>
        </p:blipFill>
        <p:spPr>
          <a:xfrm>
            <a:off x="3048402" y="4491641"/>
            <a:ext cx="691479" cy="698002"/>
          </a:xfrm>
          <a:prstGeom prst="rect">
            <a:avLst/>
          </a:prstGeom>
        </p:spPr>
      </p:pic>
      <p:pic>
        <p:nvPicPr>
          <p:cNvPr id="5" name="Picture 4"/>
          <p:cNvPicPr>
            <a:picLocks noChangeAspect="1"/>
          </p:cNvPicPr>
          <p:nvPr/>
        </p:nvPicPr>
        <p:blipFill>
          <a:blip r:embed="rId9"/>
          <a:stretch>
            <a:fillRect/>
          </a:stretch>
        </p:blipFill>
        <p:spPr>
          <a:xfrm>
            <a:off x="5917752" y="2134088"/>
            <a:ext cx="742940" cy="2149219"/>
          </a:xfrm>
          <a:prstGeom prst="rect">
            <a:avLst/>
          </a:prstGeom>
        </p:spPr>
      </p:pic>
      <p:pic>
        <p:nvPicPr>
          <p:cNvPr id="21" name="Picture 20"/>
          <p:cNvPicPr>
            <a:picLocks noChangeAspect="1"/>
          </p:cNvPicPr>
          <p:nvPr/>
        </p:nvPicPr>
        <p:blipFill>
          <a:blip r:embed="rId10"/>
          <a:stretch>
            <a:fillRect/>
          </a:stretch>
        </p:blipFill>
        <p:spPr>
          <a:xfrm>
            <a:off x="3998292" y="4471763"/>
            <a:ext cx="688464" cy="691704"/>
          </a:xfrm>
          <a:prstGeom prst="rect">
            <a:avLst/>
          </a:prstGeom>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751156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8615" y="366581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586" y="329849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5033910" y="3664785"/>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5015313" y="3300839"/>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6" y="2937620"/>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5" y="2594310"/>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025" y="3667943"/>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2137370" y="3664785"/>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4428" y="33262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5831" y="296955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2057400" y="4471763"/>
            <a:ext cx="696368" cy="698003"/>
          </a:xfrm>
          <a:prstGeom prst="rect">
            <a:avLst/>
          </a:prstGeom>
        </p:spPr>
      </p:pic>
      <p:sp>
        <p:nvSpPr>
          <p:cNvPr id="26" name="TextBox 25"/>
          <p:cNvSpPr txBox="1"/>
          <p:nvPr/>
        </p:nvSpPr>
        <p:spPr>
          <a:xfrm>
            <a:off x="952500" y="895000"/>
            <a:ext cx="7239000" cy="461665"/>
          </a:xfrm>
          <a:prstGeom prst="rect">
            <a:avLst/>
          </a:prstGeom>
          <a:noFill/>
        </p:spPr>
        <p:txBody>
          <a:bodyPr wrap="square" rtlCol="0">
            <a:spAutoFit/>
          </a:bodyPr>
          <a:lstStyle/>
          <a:p>
            <a:pPr algn="ctr"/>
            <a:r>
              <a:rPr lang="en-US" sz="2400" b="1"/>
              <a:t>How may green cubes?</a:t>
            </a:r>
            <a:endParaRPr lang="en-US" sz="500" b="1">
              <a:solidFill>
                <a:srgbClr val="0000FF"/>
              </a:solidFill>
            </a:endParaRPr>
          </a:p>
        </p:txBody>
      </p:sp>
      <p:pic>
        <p:nvPicPr>
          <p:cNvPr id="28" name="Picture 27"/>
          <p:cNvPicPr>
            <a:picLocks noChangeAspect="1"/>
          </p:cNvPicPr>
          <p:nvPr/>
        </p:nvPicPr>
        <p:blipFill>
          <a:blip r:embed="rId8"/>
          <a:stretch>
            <a:fillRect/>
          </a:stretch>
        </p:blipFill>
        <p:spPr>
          <a:xfrm>
            <a:off x="3048402" y="4491641"/>
            <a:ext cx="691479" cy="698002"/>
          </a:xfrm>
          <a:prstGeom prst="rect">
            <a:avLst/>
          </a:prstGeom>
        </p:spPr>
      </p:pic>
      <p:pic>
        <p:nvPicPr>
          <p:cNvPr id="5" name="Picture 4"/>
          <p:cNvPicPr>
            <a:picLocks noChangeAspect="1"/>
          </p:cNvPicPr>
          <p:nvPr/>
        </p:nvPicPr>
        <p:blipFill>
          <a:blip r:embed="rId9"/>
          <a:stretch>
            <a:fillRect/>
          </a:stretch>
        </p:blipFill>
        <p:spPr>
          <a:xfrm>
            <a:off x="5917752" y="2134088"/>
            <a:ext cx="742940" cy="2149219"/>
          </a:xfrm>
          <a:prstGeom prst="rect">
            <a:avLst/>
          </a:prstGeom>
        </p:spPr>
      </p:pic>
      <p:pic>
        <p:nvPicPr>
          <p:cNvPr id="21" name="Picture 20"/>
          <p:cNvPicPr>
            <a:picLocks noChangeAspect="1"/>
          </p:cNvPicPr>
          <p:nvPr/>
        </p:nvPicPr>
        <p:blipFill>
          <a:blip r:embed="rId10"/>
          <a:stretch>
            <a:fillRect/>
          </a:stretch>
        </p:blipFill>
        <p:spPr>
          <a:xfrm>
            <a:off x="3998292" y="4471763"/>
            <a:ext cx="688464" cy="691704"/>
          </a:xfrm>
          <a:prstGeom prst="rect">
            <a:avLst/>
          </a:prstGeom>
        </p:spPr>
      </p:pic>
      <p:pic>
        <p:nvPicPr>
          <p:cNvPr id="22" name="Picture 21"/>
          <p:cNvPicPr>
            <a:picLocks noChangeAspect="1"/>
          </p:cNvPicPr>
          <p:nvPr/>
        </p:nvPicPr>
        <p:blipFill>
          <a:blip r:embed="rId11"/>
          <a:stretch>
            <a:fillRect/>
          </a:stretch>
        </p:blipFill>
        <p:spPr>
          <a:xfrm>
            <a:off x="5042393" y="4491641"/>
            <a:ext cx="674469" cy="677628"/>
          </a:xfrm>
          <a:prstGeom prst="rect">
            <a:avLst/>
          </a:prstGeom>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83870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8615" y="366581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586" y="3298491"/>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5033910" y="3664785"/>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5015313" y="3300839"/>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6" y="2937620"/>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996715" y="2594310"/>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025" y="3667943"/>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2137370" y="3664785"/>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4428" y="3326212"/>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5831" y="2969554"/>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2057400" y="4471763"/>
            <a:ext cx="696368" cy="698003"/>
          </a:xfrm>
          <a:prstGeom prst="rect">
            <a:avLst/>
          </a:prstGeom>
        </p:spPr>
      </p:pic>
      <p:sp>
        <p:nvSpPr>
          <p:cNvPr id="26" name="TextBox 25"/>
          <p:cNvSpPr txBox="1"/>
          <p:nvPr/>
        </p:nvSpPr>
        <p:spPr>
          <a:xfrm>
            <a:off x="952500" y="895000"/>
            <a:ext cx="7239000" cy="461665"/>
          </a:xfrm>
          <a:prstGeom prst="rect">
            <a:avLst/>
          </a:prstGeom>
          <a:noFill/>
        </p:spPr>
        <p:txBody>
          <a:bodyPr wrap="square" rtlCol="0">
            <a:spAutoFit/>
          </a:bodyPr>
          <a:lstStyle/>
          <a:p>
            <a:pPr algn="ctr"/>
            <a:r>
              <a:rPr lang="en-US" sz="2400" b="1"/>
              <a:t>How may purple cubes?</a:t>
            </a:r>
            <a:endParaRPr lang="en-US" sz="500" b="1">
              <a:solidFill>
                <a:srgbClr val="0000FF"/>
              </a:solidFill>
            </a:endParaRPr>
          </a:p>
        </p:txBody>
      </p:sp>
      <p:pic>
        <p:nvPicPr>
          <p:cNvPr id="28" name="Picture 27"/>
          <p:cNvPicPr>
            <a:picLocks noChangeAspect="1"/>
          </p:cNvPicPr>
          <p:nvPr/>
        </p:nvPicPr>
        <p:blipFill>
          <a:blip r:embed="rId8"/>
          <a:stretch>
            <a:fillRect/>
          </a:stretch>
        </p:blipFill>
        <p:spPr>
          <a:xfrm>
            <a:off x="3048402" y="4491641"/>
            <a:ext cx="691479" cy="698002"/>
          </a:xfrm>
          <a:prstGeom prst="rect">
            <a:avLst/>
          </a:prstGeom>
        </p:spPr>
      </p:pic>
      <p:pic>
        <p:nvPicPr>
          <p:cNvPr id="5" name="Picture 4"/>
          <p:cNvPicPr>
            <a:picLocks noChangeAspect="1"/>
          </p:cNvPicPr>
          <p:nvPr/>
        </p:nvPicPr>
        <p:blipFill>
          <a:blip r:embed="rId9"/>
          <a:stretch>
            <a:fillRect/>
          </a:stretch>
        </p:blipFill>
        <p:spPr>
          <a:xfrm>
            <a:off x="5917752" y="2134088"/>
            <a:ext cx="742940" cy="2149219"/>
          </a:xfrm>
          <a:prstGeom prst="rect">
            <a:avLst/>
          </a:prstGeom>
        </p:spPr>
      </p:pic>
      <p:pic>
        <p:nvPicPr>
          <p:cNvPr id="21" name="Picture 20"/>
          <p:cNvPicPr>
            <a:picLocks noChangeAspect="1"/>
          </p:cNvPicPr>
          <p:nvPr/>
        </p:nvPicPr>
        <p:blipFill>
          <a:blip r:embed="rId10"/>
          <a:stretch>
            <a:fillRect/>
          </a:stretch>
        </p:blipFill>
        <p:spPr>
          <a:xfrm>
            <a:off x="3998292" y="4471763"/>
            <a:ext cx="688464" cy="691704"/>
          </a:xfrm>
          <a:prstGeom prst="rect">
            <a:avLst/>
          </a:prstGeom>
        </p:spPr>
      </p:pic>
      <p:pic>
        <p:nvPicPr>
          <p:cNvPr id="22" name="Picture 21"/>
          <p:cNvPicPr>
            <a:picLocks noChangeAspect="1"/>
          </p:cNvPicPr>
          <p:nvPr/>
        </p:nvPicPr>
        <p:blipFill>
          <a:blip r:embed="rId11"/>
          <a:stretch>
            <a:fillRect/>
          </a:stretch>
        </p:blipFill>
        <p:spPr>
          <a:xfrm>
            <a:off x="4996715" y="4471763"/>
            <a:ext cx="674469" cy="677628"/>
          </a:xfrm>
          <a:prstGeom prst="rect">
            <a:avLst/>
          </a:prstGeom>
        </p:spPr>
      </p:pic>
      <p:pic>
        <p:nvPicPr>
          <p:cNvPr id="23" name="Picture 22"/>
          <p:cNvPicPr>
            <a:picLocks noChangeAspect="1"/>
          </p:cNvPicPr>
          <p:nvPr/>
        </p:nvPicPr>
        <p:blipFill>
          <a:blip r:embed="rId12"/>
          <a:stretch>
            <a:fillRect/>
          </a:stretch>
        </p:blipFill>
        <p:spPr>
          <a:xfrm>
            <a:off x="6002694" y="4493023"/>
            <a:ext cx="688539" cy="696620"/>
          </a:xfrm>
          <a:prstGeom prst="rect">
            <a:avLst/>
          </a:prstGeom>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435510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53413" y="3672615"/>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384" y="3305288"/>
            <a:ext cx="535396" cy="5353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4728708" y="3671582"/>
            <a:ext cx="574049" cy="542157"/>
          </a:xfrm>
          <a:prstGeom prst="rect">
            <a:avLst/>
          </a:prstGeom>
          <a:noFill/>
        </p:spPr>
      </p:pic>
      <p:pic>
        <p:nvPicPr>
          <p:cNvPr id="17" name="Picture 4" descr="http://www.cliparthut.com/clip-arts/614/unifix-cubes-clip-art-614378.png"/>
          <p:cNvPicPr>
            <a:picLocks noChangeAspect="1" noChangeArrowheads="1"/>
          </p:cNvPicPr>
          <p:nvPr/>
        </p:nvPicPr>
        <p:blipFill>
          <a:blip r:embed="rId4" cstate="print"/>
          <a:srcRect/>
          <a:stretch>
            <a:fillRect/>
          </a:stretch>
        </p:blipFill>
        <p:spPr bwMode="auto">
          <a:xfrm>
            <a:off x="4710111" y="3307636"/>
            <a:ext cx="574049" cy="542157"/>
          </a:xfrm>
          <a:prstGeom prst="rect">
            <a:avLst/>
          </a:prstGeom>
          <a:noFill/>
        </p:spPr>
      </p:pic>
      <p:pic>
        <p:nvPicPr>
          <p:cNvPr id="20" name="Picture 4" descr="http://www.cliparthut.com/clip-arts/614/unifix-cubes-clip-art-614378.png"/>
          <p:cNvPicPr>
            <a:picLocks noChangeAspect="1" noChangeArrowheads="1"/>
          </p:cNvPicPr>
          <p:nvPr/>
        </p:nvPicPr>
        <p:blipFill>
          <a:blip r:embed="rId4" cstate="print"/>
          <a:srcRect/>
          <a:stretch>
            <a:fillRect/>
          </a:stretch>
        </p:blipFill>
        <p:spPr bwMode="auto">
          <a:xfrm>
            <a:off x="4691514" y="2944417"/>
            <a:ext cx="574049" cy="542157"/>
          </a:xfrm>
          <a:prstGeom prst="rect">
            <a:avLst/>
          </a:prstGeom>
          <a:noFill/>
        </p:spPr>
      </p:pic>
      <p:pic>
        <p:nvPicPr>
          <p:cNvPr id="18" name="Picture 4" descr="http://www.cliparthut.com/clip-arts/614/unifix-cubes-clip-art-614378.png"/>
          <p:cNvPicPr>
            <a:picLocks noChangeAspect="1" noChangeArrowheads="1"/>
          </p:cNvPicPr>
          <p:nvPr/>
        </p:nvPicPr>
        <p:blipFill>
          <a:blip r:embed="rId4" cstate="print"/>
          <a:srcRect/>
          <a:stretch>
            <a:fillRect/>
          </a:stretch>
        </p:blipFill>
        <p:spPr bwMode="auto">
          <a:xfrm>
            <a:off x="4691513" y="2601107"/>
            <a:ext cx="574049" cy="542157"/>
          </a:xfrm>
          <a:prstGeom prst="rect">
            <a:avLst/>
          </a:prstGeom>
          <a:noFill/>
        </p:spPr>
      </p:pic>
      <p:pic>
        <p:nvPicPr>
          <p:cNvPr id="14"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7823" y="3674740"/>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www.cliparthut.com/clip-arts/189/unifix-cube-clip-art-189416.png"/>
          <p:cNvPicPr>
            <a:picLocks noChangeAspect="1" noChangeArrowheads="1"/>
          </p:cNvPicPr>
          <p:nvPr/>
        </p:nvPicPr>
        <p:blipFill>
          <a:blip r:embed="rId6" cstate="print"/>
          <a:srcRect/>
          <a:stretch>
            <a:fillRect/>
          </a:stretch>
        </p:blipFill>
        <p:spPr bwMode="auto">
          <a:xfrm>
            <a:off x="1832168" y="3671582"/>
            <a:ext cx="536429" cy="536429"/>
          </a:xfrm>
          <a:prstGeom prst="rect">
            <a:avLst/>
          </a:prstGeom>
          <a:noFill/>
        </p:spPr>
      </p:pic>
      <p:pic>
        <p:nvPicPr>
          <p:cNvPr id="13318"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49226" y="3333009"/>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0629" y="2976351"/>
            <a:ext cx="538999" cy="53899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7"/>
          <a:stretch>
            <a:fillRect/>
          </a:stretch>
        </p:blipFill>
        <p:spPr>
          <a:xfrm>
            <a:off x="1752198" y="4478560"/>
            <a:ext cx="696368" cy="698003"/>
          </a:xfrm>
          <a:prstGeom prst="rect">
            <a:avLst/>
          </a:prstGeom>
        </p:spPr>
      </p:pic>
      <p:sp>
        <p:nvSpPr>
          <p:cNvPr id="26" name="TextBox 25"/>
          <p:cNvSpPr txBox="1"/>
          <p:nvPr/>
        </p:nvSpPr>
        <p:spPr>
          <a:xfrm>
            <a:off x="952500" y="1009541"/>
            <a:ext cx="7239000" cy="830997"/>
          </a:xfrm>
          <a:prstGeom prst="rect">
            <a:avLst/>
          </a:prstGeom>
          <a:noFill/>
        </p:spPr>
        <p:txBody>
          <a:bodyPr wrap="square" rtlCol="0">
            <a:spAutoFit/>
          </a:bodyPr>
          <a:lstStyle/>
          <a:p>
            <a:pPr algn="ctr"/>
            <a:r>
              <a:rPr lang="en-US" sz="2400" b="1"/>
              <a:t>Do we have to change the numeral card for the purple stick of cubes?  Should we count the cubes again?</a:t>
            </a:r>
            <a:endParaRPr lang="en-US" sz="500" b="1">
              <a:solidFill>
                <a:srgbClr val="0000FF"/>
              </a:solidFill>
            </a:endParaRPr>
          </a:p>
        </p:txBody>
      </p:sp>
      <p:pic>
        <p:nvPicPr>
          <p:cNvPr id="28" name="Picture 27"/>
          <p:cNvPicPr>
            <a:picLocks noChangeAspect="1"/>
          </p:cNvPicPr>
          <p:nvPr/>
        </p:nvPicPr>
        <p:blipFill>
          <a:blip r:embed="rId8"/>
          <a:stretch>
            <a:fillRect/>
          </a:stretch>
        </p:blipFill>
        <p:spPr>
          <a:xfrm>
            <a:off x="2743200" y="4498438"/>
            <a:ext cx="691479" cy="698002"/>
          </a:xfrm>
          <a:prstGeom prst="rect">
            <a:avLst/>
          </a:prstGeom>
        </p:spPr>
      </p:pic>
      <p:pic>
        <p:nvPicPr>
          <p:cNvPr id="30" name="Picture 29"/>
          <p:cNvPicPr>
            <a:picLocks noChangeAspect="1"/>
          </p:cNvPicPr>
          <p:nvPr/>
        </p:nvPicPr>
        <p:blipFill>
          <a:blip r:embed="rId9"/>
          <a:stretch>
            <a:fillRect/>
          </a:stretch>
        </p:blipFill>
        <p:spPr>
          <a:xfrm>
            <a:off x="3764416" y="4478560"/>
            <a:ext cx="688464" cy="691704"/>
          </a:xfrm>
          <a:prstGeom prst="rect">
            <a:avLst/>
          </a:prstGeom>
        </p:spPr>
      </p:pic>
      <p:pic>
        <p:nvPicPr>
          <p:cNvPr id="32" name="Picture 31"/>
          <p:cNvPicPr>
            <a:picLocks noChangeAspect="1"/>
          </p:cNvPicPr>
          <p:nvPr/>
        </p:nvPicPr>
        <p:blipFill>
          <a:blip r:embed="rId10"/>
          <a:stretch>
            <a:fillRect/>
          </a:stretch>
        </p:blipFill>
        <p:spPr>
          <a:xfrm>
            <a:off x="6280867" y="4454652"/>
            <a:ext cx="688539" cy="696620"/>
          </a:xfrm>
          <a:prstGeom prst="rect">
            <a:avLst/>
          </a:prstGeom>
        </p:spPr>
      </p:pic>
      <p:pic>
        <p:nvPicPr>
          <p:cNvPr id="33" name="Picture 32"/>
          <p:cNvPicPr>
            <a:picLocks noChangeAspect="1"/>
          </p:cNvPicPr>
          <p:nvPr/>
        </p:nvPicPr>
        <p:blipFill>
          <a:blip r:embed="rId11"/>
          <a:stretch>
            <a:fillRect/>
          </a:stretch>
        </p:blipFill>
        <p:spPr>
          <a:xfrm>
            <a:off x="4750529" y="4473644"/>
            <a:ext cx="674469" cy="677628"/>
          </a:xfrm>
          <a:prstGeom prst="rect">
            <a:avLst/>
          </a:prstGeom>
        </p:spPr>
      </p:pic>
      <p:pic>
        <p:nvPicPr>
          <p:cNvPr id="5" name="Picture 4"/>
          <p:cNvPicPr>
            <a:picLocks noChangeAspect="1"/>
          </p:cNvPicPr>
          <p:nvPr/>
        </p:nvPicPr>
        <p:blipFill>
          <a:blip r:embed="rId12"/>
          <a:stretch>
            <a:fillRect/>
          </a:stretch>
        </p:blipFill>
        <p:spPr>
          <a:xfrm rot="5400000">
            <a:off x="6253667" y="2488016"/>
            <a:ext cx="742940" cy="2149219"/>
          </a:xfrm>
          <a:prstGeom prst="rect">
            <a:avLst/>
          </a:prstGeom>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70701395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7</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52500" y="1009541"/>
            <a:ext cx="7239000" cy="646331"/>
          </a:xfrm>
          <a:prstGeom prst="rect">
            <a:avLst/>
          </a:prstGeom>
          <a:noFill/>
        </p:spPr>
        <p:txBody>
          <a:bodyPr wrap="square" rtlCol="0">
            <a:spAutoFit/>
          </a:bodyPr>
          <a:lstStyle/>
          <a:p>
            <a:pPr algn="ctr"/>
            <a:r>
              <a:rPr lang="en-US" sz="3600" b="1">
                <a:solidFill>
                  <a:srgbClr val="0000FF"/>
                </a:solidFill>
              </a:rPr>
              <a:t>Now, it’s your turn!</a:t>
            </a:r>
            <a:endParaRPr lang="en-US" sz="800" b="1">
              <a:solidFill>
                <a:srgbClr val="0000FF"/>
              </a:solidFill>
            </a:endParaRPr>
          </a:p>
        </p:txBody>
      </p:sp>
      <p:pic>
        <p:nvPicPr>
          <p:cNvPr id="68610" name="Picture 2" descr="http://png.clipart.me/graphics/thumbs/177/cute-green-frog-cartoon-character-winking-and-holding-a-thumb-up-vector-illustration-isolated-on-white_17740207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90900" y="2513013"/>
            <a:ext cx="2362200" cy="308113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47585222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07976" y="285750"/>
            <a:ext cx="8531224" cy="400050"/>
          </a:xfrm>
          <a:prstGeom prst="rect">
            <a:avLst/>
          </a:prstGeom>
        </p:spPr>
      </p:pic>
      <p:pic>
        <p:nvPicPr>
          <p:cNvPr id="2" name="Picture 1"/>
          <p:cNvPicPr>
            <a:picLocks noChangeAspect="1"/>
          </p:cNvPicPr>
          <p:nvPr/>
        </p:nvPicPr>
        <p:blipFill>
          <a:blip r:embed="rId4"/>
          <a:stretch>
            <a:fillRect/>
          </a:stretch>
        </p:blipFill>
        <p:spPr>
          <a:xfrm>
            <a:off x="1981200" y="685800"/>
            <a:ext cx="5029200" cy="5785224"/>
          </a:xfrm>
          <a:prstGeom prst="rect">
            <a:avLst/>
          </a:prstGeom>
        </p:spPr>
      </p:pic>
    </p:spTree>
    <p:extLst>
      <p:ext uri="{BB962C8B-B14F-4D97-AF65-F5344CB8AC3E}">
        <p14:creationId xmlns:p14="http://schemas.microsoft.com/office/powerpoint/2010/main" val="147038607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a:stretch>
            <a:fillRect/>
          </a:stretch>
        </p:blipFill>
        <p:spPr>
          <a:xfrm>
            <a:off x="914400" y="1733819"/>
            <a:ext cx="7153275" cy="954287"/>
          </a:xfrm>
          <a:prstGeom prst="rect">
            <a:avLst/>
          </a:prstGeom>
        </p:spPr>
      </p:pic>
    </p:spTree>
    <p:extLst>
      <p:ext uri="{BB962C8B-B14F-4D97-AF65-F5344CB8AC3E}">
        <p14:creationId xmlns:p14="http://schemas.microsoft.com/office/powerpoint/2010/main" val="785410224"/>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5355312"/>
          </a:xfrm>
          <a:prstGeom prst="rect">
            <a:avLst/>
          </a:prstGeom>
          <a:noFill/>
        </p:spPr>
        <p:txBody>
          <a:bodyPr wrap="square" rtlCol="0">
            <a:spAutoFit/>
          </a:bodyPr>
          <a:lstStyle/>
          <a:p>
            <a:pPr algn="ctr"/>
            <a:r>
              <a:rPr lang="en-US" sz="4800" b="1">
                <a:latin typeface="Kristen ITC" panose="03050502040202030202" pitchFamily="66" charset="0"/>
              </a:rPr>
              <a:t>Lesson 8</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answer “how many” questions and compare ways to count five fingers.</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87613078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5988" y="2400274"/>
            <a:ext cx="4772025"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3084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85988" y="2400274"/>
            <a:ext cx="4772025"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1074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3</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2019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85210"/>
            <a:ext cx="4781550" cy="268605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0621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90751" y="2494735"/>
            <a:ext cx="476250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7354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94735"/>
            <a:ext cx="478155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4240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85210"/>
            <a:ext cx="4781550" cy="268605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7312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94735"/>
            <a:ext cx="478155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8678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85988" y="2400274"/>
            <a:ext cx="4772025"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0072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How Many Dots?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90751" y="2494735"/>
            <a:ext cx="476250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022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5</a:t>
            </a:r>
          </a:p>
        </p:txBody>
      </p:sp>
    </p:spTree>
    <p:extLst>
      <p:ext uri="{BB962C8B-B14F-4D97-AF65-F5344CB8AC3E}">
        <p14:creationId xmlns:p14="http://schemas.microsoft.com/office/powerpoint/2010/main" val="1441115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2</a:t>
            </a:r>
          </a:p>
        </p:txBody>
      </p:sp>
    </p:spTree>
    <p:extLst>
      <p:ext uri="{BB962C8B-B14F-4D97-AF65-F5344CB8AC3E}">
        <p14:creationId xmlns:p14="http://schemas.microsoft.com/office/powerpoint/2010/main" val="373609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4</a:t>
            </a:r>
          </a:p>
        </p:txBody>
      </p:sp>
    </p:spTree>
    <p:extLst>
      <p:ext uri="{BB962C8B-B14F-4D97-AF65-F5344CB8AC3E}">
        <p14:creationId xmlns:p14="http://schemas.microsoft.com/office/powerpoint/2010/main" val="326483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4</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432483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Show Me Another Way</a:t>
            </a:r>
            <a:endParaRPr lang="en-US" sz="8000" b="1"/>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a:t>3</a:t>
            </a:r>
          </a:p>
        </p:txBody>
      </p:sp>
    </p:spTree>
    <p:extLst>
      <p:ext uri="{BB962C8B-B14F-4D97-AF65-F5344CB8AC3E}">
        <p14:creationId xmlns:p14="http://schemas.microsoft.com/office/powerpoint/2010/main" val="390439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416495995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334138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4133405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3026393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63813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894468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645617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81015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3392371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3</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159703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xit" presetSubtype="12" fill="hold" nodeType="clickEffect">
                                  <p:stCondLst>
                                    <p:cond delay="0"/>
                                  </p:stCondLst>
                                  <p:childTnLst>
                                    <p:anim calcmode="lin" valueType="num">
                                      <p:cBhvr additive="base">
                                        <p:cTn id="18" dur="500"/>
                                        <p:tgtEl>
                                          <p:spTgt spid="21"/>
                                        </p:tgtEl>
                                        <p:attrNameLst>
                                          <p:attrName>ppt_x</p:attrName>
                                        </p:attrNameLst>
                                      </p:cBhvr>
                                      <p:tavLst>
                                        <p:tav tm="0">
                                          <p:val>
                                            <p:strVal val="ppt_x"/>
                                          </p:val>
                                        </p:tav>
                                        <p:tav tm="100000">
                                          <p:val>
                                            <p:strVal val="0-ppt_w/2"/>
                                          </p:val>
                                        </p:tav>
                                      </p:tavLst>
                                    </p:anim>
                                    <p:anim calcmode="lin" valueType="num">
                                      <p:cBhvr additive="base">
                                        <p:cTn id="19" dur="500"/>
                                        <p:tgtEl>
                                          <p:spTgt spid="21"/>
                                        </p:tgtEl>
                                        <p:attrNameLst>
                                          <p:attrName>ppt_y</p:attrName>
                                        </p:attrNameLst>
                                      </p:cBhvr>
                                      <p:tavLst>
                                        <p:tav tm="0">
                                          <p:val>
                                            <p:strVal val="ppt_y"/>
                                          </p:val>
                                        </p:tav>
                                        <p:tav tm="100000">
                                          <p:val>
                                            <p:strVal val="1+ppt_h/2"/>
                                          </p:val>
                                        </p:tav>
                                      </p:tavLst>
                                    </p:anim>
                                    <p:set>
                                      <p:cBhvr>
                                        <p:cTn id="20"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3124682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286728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1704154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3460853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3687701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596912" cy="523220"/>
          </a:xfrm>
          <a:prstGeom prst="rect">
            <a:avLst/>
          </a:prstGeom>
          <a:noFill/>
        </p:spPr>
        <p:txBody>
          <a:bodyPr wrap="none" rtlCol="0">
            <a:spAutoFit/>
          </a:bodyPr>
          <a:lstStyle/>
          <a:p>
            <a:r>
              <a:rPr lang="en-US" sz="1400"/>
              <a:t>Module 1, Lesson 8</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76215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8</a:t>
            </a:r>
          </a:p>
        </p:txBody>
      </p:sp>
      <p:sp>
        <p:nvSpPr>
          <p:cNvPr id="16" name="TextBox 15"/>
          <p:cNvSpPr txBox="1"/>
          <p:nvPr/>
        </p:nvSpPr>
        <p:spPr>
          <a:xfrm>
            <a:off x="1208302" y="1161871"/>
            <a:ext cx="6640807" cy="1200329"/>
          </a:xfrm>
          <a:prstGeom prst="rect">
            <a:avLst/>
          </a:prstGeom>
          <a:noFill/>
        </p:spPr>
        <p:txBody>
          <a:bodyPr wrap="square" rtlCol="0">
            <a:spAutoFit/>
          </a:bodyPr>
          <a:lstStyle/>
          <a:p>
            <a:pPr algn="ctr"/>
            <a:r>
              <a:rPr lang="en-US" sz="2400" b="1"/>
              <a:t>Put 4 counters in a row going across.  Put 4 counters in a column going up and down.  Draw your counters on your paper.</a:t>
            </a:r>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9458" name="Picture 2" descr="https://s-media-cache-ak0.pinimg.com/236x/14/d3/96/14d396e96ee8127f97d0cc498bdb43f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375" y="3268967"/>
            <a:ext cx="1721649" cy="3187969"/>
          </a:xfrm>
          <a:prstGeom prst="rect">
            <a:avLst/>
          </a:prstGeom>
          <a:noFill/>
          <a:extLst>
            <a:ext uri="{909E8E84-426E-40DD-AFC4-6F175D3DCCD1}">
              <a14:hiddenFill xmlns:a14="http://schemas.microsoft.com/office/drawing/2010/main">
                <a:solidFill>
                  <a:srgbClr val="FFFFFF"/>
                </a:solidFill>
              </a14:hiddenFill>
            </a:ext>
          </a:extLst>
        </p:spPr>
      </p:pic>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7654278"/>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47750" y="577948"/>
            <a:ext cx="7143750" cy="830997"/>
          </a:xfrm>
          <a:prstGeom prst="rect">
            <a:avLst/>
          </a:prstGeom>
          <a:noFill/>
        </p:spPr>
        <p:txBody>
          <a:bodyPr wrap="square" rtlCol="0">
            <a:spAutoFit/>
          </a:bodyPr>
          <a:lstStyle/>
          <a:p>
            <a:pPr algn="ctr"/>
            <a:r>
              <a:rPr lang="en-US" sz="2400" b="1"/>
              <a:t>How can I find out </a:t>
            </a:r>
            <a:r>
              <a:rPr lang="en-US" sz="2400" b="1" u="sng"/>
              <a:t>how many</a:t>
            </a:r>
            <a:r>
              <a:rPr lang="en-US" sz="2400" b="1"/>
              <a:t> markers I have?</a:t>
            </a:r>
          </a:p>
          <a:p>
            <a:pPr algn="ctr"/>
            <a:r>
              <a:rPr lang="en-US" sz="2400" b="1"/>
              <a:t>What’s another way to organize them?</a:t>
            </a:r>
          </a:p>
        </p:txBody>
      </p:sp>
      <p:pic>
        <p:nvPicPr>
          <p:cNvPr id="22530" name="Picture 2" descr="http://ep.yimg.com/ay/yhst-134059276344646/crayola-replacement-non-toxic-marker-pack-conical-tip-red-pack-of-12-220356-office-instruments-art-markers-8.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4277557">
            <a:off x="1883665" y="1076894"/>
            <a:ext cx="752475" cy="3667126"/>
          </a:xfrm>
          <a:prstGeom prst="rect">
            <a:avLst/>
          </a:prstGeom>
          <a:noFill/>
          <a:extLst>
            <a:ext uri="{909E8E84-426E-40DD-AFC4-6F175D3DCCD1}">
              <a14:hiddenFill xmlns:a14="http://schemas.microsoft.com/office/drawing/2010/main">
                <a:solidFill>
                  <a:srgbClr val="FFFFFF"/>
                </a:solidFill>
              </a14:hiddenFill>
            </a:ext>
          </a:extLst>
        </p:spPr>
      </p:pic>
      <p:pic>
        <p:nvPicPr>
          <p:cNvPr id="22534" name="Picture 6" descr="http://ep.yimg.com/ay/yhst-134059276344646/crayola-replacement-non-toxic-marker-pack-conical-tip-green-pack-of-12-220338-office-instruments-art-markers-11.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814758">
            <a:off x="3303089" y="2755268"/>
            <a:ext cx="832832" cy="3728377"/>
          </a:xfrm>
          <a:prstGeom prst="rect">
            <a:avLst/>
          </a:prstGeom>
          <a:noFill/>
          <a:extLst>
            <a:ext uri="{909E8E84-426E-40DD-AFC4-6F175D3DCCD1}">
              <a14:hiddenFill xmlns:a14="http://schemas.microsoft.com/office/drawing/2010/main">
                <a:solidFill>
                  <a:srgbClr val="FFFFFF"/>
                </a:solidFill>
              </a14:hiddenFill>
            </a:ext>
          </a:extLst>
        </p:spPr>
      </p:pic>
      <p:pic>
        <p:nvPicPr>
          <p:cNvPr id="22536" name="Picture 8" descr="http://ep.yimg.com/ay/yhst-134059276344646/crayola-replacement-non-toxic-marker-pack-conical-tip-orange-pack-of-12-220347-office-instruments-art-markers-9.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8102" y="2441165"/>
            <a:ext cx="1136243" cy="4088352"/>
          </a:xfrm>
          <a:prstGeom prst="rect">
            <a:avLst/>
          </a:prstGeom>
          <a:noFill/>
          <a:extLst>
            <a:ext uri="{909E8E84-426E-40DD-AFC4-6F175D3DCCD1}">
              <a14:hiddenFill xmlns:a14="http://schemas.microsoft.com/office/drawing/2010/main">
                <a:solidFill>
                  <a:srgbClr val="FFFFFF"/>
                </a:solidFill>
              </a14:hiddenFill>
            </a:ext>
          </a:extLst>
        </p:spPr>
      </p:pic>
      <p:pic>
        <p:nvPicPr>
          <p:cNvPr id="22532" name="Picture 4" descr="http://ep.yimg.com/ay/yhst-134059276344646/crayola-replacement-non-toxic-marker-pack-conical-tip-blue-pack-of-12-220344-office-instruments-art-markers-11.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542422">
            <a:off x="5154238" y="1327917"/>
            <a:ext cx="1047600" cy="387813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81566946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47750" y="577948"/>
            <a:ext cx="7143750" cy="769441"/>
          </a:xfrm>
          <a:prstGeom prst="rect">
            <a:avLst/>
          </a:prstGeom>
          <a:noFill/>
        </p:spPr>
        <p:txBody>
          <a:bodyPr wrap="square" rtlCol="0">
            <a:spAutoFit/>
          </a:bodyPr>
          <a:lstStyle/>
          <a:p>
            <a:pPr algn="ctr"/>
            <a:r>
              <a:rPr lang="en-US" sz="2400" b="1"/>
              <a:t>Let’s count again!</a:t>
            </a:r>
          </a:p>
          <a:p>
            <a:pPr algn="ctr"/>
            <a:r>
              <a:rPr lang="en-US" sz="2000" b="1">
                <a:solidFill>
                  <a:srgbClr val="FF0000"/>
                </a:solidFill>
              </a:rPr>
              <a:t>When I touch and count, I’m going to go from left to right.</a:t>
            </a:r>
          </a:p>
        </p:txBody>
      </p:sp>
      <p:pic>
        <p:nvPicPr>
          <p:cNvPr id="22530" name="Picture 2" descr="http://ep.yimg.com/ay/yhst-134059276344646/crayola-replacement-non-toxic-marker-pack-conical-tip-red-pack-of-12-220356-office-instruments-art-markers-8.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1579" y="2103008"/>
            <a:ext cx="752475" cy="3667126"/>
          </a:xfrm>
          <a:prstGeom prst="rect">
            <a:avLst/>
          </a:prstGeom>
          <a:noFill/>
          <a:extLst>
            <a:ext uri="{909E8E84-426E-40DD-AFC4-6F175D3DCCD1}">
              <a14:hiddenFill xmlns:a14="http://schemas.microsoft.com/office/drawing/2010/main">
                <a:solidFill>
                  <a:srgbClr val="FFFFFF"/>
                </a:solidFill>
              </a14:hiddenFill>
            </a:ext>
          </a:extLst>
        </p:spPr>
      </p:pic>
      <p:pic>
        <p:nvPicPr>
          <p:cNvPr id="22534" name="Picture 6" descr="http://ep.yimg.com/ay/yhst-134059276344646/crayola-replacement-non-toxic-marker-pack-conical-tip-green-pack-of-12-220338-office-instruments-art-markers-11.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7600" y="2080714"/>
            <a:ext cx="832832" cy="3751101"/>
          </a:xfrm>
          <a:prstGeom prst="rect">
            <a:avLst/>
          </a:prstGeom>
          <a:noFill/>
          <a:extLst>
            <a:ext uri="{909E8E84-426E-40DD-AFC4-6F175D3DCCD1}">
              <a14:hiddenFill xmlns:a14="http://schemas.microsoft.com/office/drawing/2010/main">
                <a:solidFill>
                  <a:srgbClr val="FFFFFF"/>
                </a:solidFill>
              </a14:hiddenFill>
            </a:ext>
          </a:extLst>
        </p:spPr>
      </p:pic>
      <p:pic>
        <p:nvPicPr>
          <p:cNvPr id="22536" name="Picture 8" descr="http://ep.yimg.com/ay/yhst-134059276344646/crayola-replacement-non-toxic-marker-pack-conical-tip-orange-pack-of-12-220347-office-instruments-art-markers-9.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92457" y="1918899"/>
            <a:ext cx="1136243" cy="4027068"/>
          </a:xfrm>
          <a:prstGeom prst="rect">
            <a:avLst/>
          </a:prstGeom>
          <a:noFill/>
          <a:extLst>
            <a:ext uri="{909E8E84-426E-40DD-AFC4-6F175D3DCCD1}">
              <a14:hiddenFill xmlns:a14="http://schemas.microsoft.com/office/drawing/2010/main">
                <a:solidFill>
                  <a:srgbClr val="FFFFFF"/>
                </a:solidFill>
              </a14:hiddenFill>
            </a:ext>
          </a:extLst>
        </p:spPr>
      </p:pic>
      <p:pic>
        <p:nvPicPr>
          <p:cNvPr id="22532" name="Picture 4" descr="http://ep.yimg.com/ay/yhst-134059276344646/crayola-replacement-non-toxic-marker-pack-conical-tip-blue-pack-of-12-220344-office-instruments-art-markers-11.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6397" y="1953679"/>
            <a:ext cx="1047600" cy="387813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61749350"/>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47750" y="577948"/>
            <a:ext cx="7143750" cy="1077218"/>
          </a:xfrm>
          <a:prstGeom prst="rect">
            <a:avLst/>
          </a:prstGeom>
          <a:noFill/>
        </p:spPr>
        <p:txBody>
          <a:bodyPr wrap="square" rtlCol="0">
            <a:spAutoFit/>
          </a:bodyPr>
          <a:lstStyle/>
          <a:p>
            <a:pPr algn="ctr"/>
            <a:r>
              <a:rPr lang="en-US" sz="2400" b="1"/>
              <a:t>Let’s count again!</a:t>
            </a:r>
          </a:p>
          <a:p>
            <a:pPr algn="ctr"/>
            <a:r>
              <a:rPr lang="en-US" sz="2000" b="1">
                <a:solidFill>
                  <a:srgbClr val="FF0000"/>
                </a:solidFill>
              </a:rPr>
              <a:t>How would I count these without putting them in a line?  When I touch and count, I’m going to go from left to right.</a:t>
            </a:r>
          </a:p>
        </p:txBody>
      </p:sp>
      <p:pic>
        <p:nvPicPr>
          <p:cNvPr id="22530" name="Picture 2" descr="http://ep.yimg.com/ay/yhst-134059276344646/crayola-replacement-non-toxic-marker-pack-conical-tip-red-pack-of-12-220356-office-instruments-art-markers-8.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6200000">
            <a:off x="2479285" y="1122175"/>
            <a:ext cx="752475" cy="3667126"/>
          </a:xfrm>
          <a:prstGeom prst="rect">
            <a:avLst/>
          </a:prstGeom>
          <a:noFill/>
          <a:extLst>
            <a:ext uri="{909E8E84-426E-40DD-AFC4-6F175D3DCCD1}">
              <a14:hiddenFill xmlns:a14="http://schemas.microsoft.com/office/drawing/2010/main">
                <a:solidFill>
                  <a:srgbClr val="FFFFFF"/>
                </a:solidFill>
              </a14:hiddenFill>
            </a:ext>
          </a:extLst>
        </p:spPr>
      </p:pic>
      <p:pic>
        <p:nvPicPr>
          <p:cNvPr id="22534" name="Picture 6" descr="http://ep.yimg.com/ay/yhst-134059276344646/crayola-replacement-non-toxic-marker-pack-conical-tip-green-pack-of-12-220338-office-instruments-art-markers-11.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6200000">
            <a:off x="2481094" y="1872842"/>
            <a:ext cx="832832" cy="3751101"/>
          </a:xfrm>
          <a:prstGeom prst="rect">
            <a:avLst/>
          </a:prstGeom>
          <a:noFill/>
          <a:extLst>
            <a:ext uri="{909E8E84-426E-40DD-AFC4-6F175D3DCCD1}">
              <a14:hiddenFill xmlns:a14="http://schemas.microsoft.com/office/drawing/2010/main">
                <a:solidFill>
                  <a:srgbClr val="FFFFFF"/>
                </a:solidFill>
              </a14:hiddenFill>
            </a:ext>
          </a:extLst>
        </p:spPr>
      </p:pic>
      <p:pic>
        <p:nvPicPr>
          <p:cNvPr id="22536" name="Picture 8" descr="http://ep.yimg.com/ay/yhst-134059276344646/crayola-replacement-non-toxic-marker-pack-conical-tip-orange-pack-of-12-220347-office-instruments-art-markers-9.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6039039" y="925753"/>
            <a:ext cx="1136243" cy="4027068"/>
          </a:xfrm>
          <a:prstGeom prst="rect">
            <a:avLst/>
          </a:prstGeom>
          <a:noFill/>
          <a:extLst>
            <a:ext uri="{909E8E84-426E-40DD-AFC4-6F175D3DCCD1}">
              <a14:hiddenFill xmlns:a14="http://schemas.microsoft.com/office/drawing/2010/main">
                <a:solidFill>
                  <a:srgbClr val="FFFFFF"/>
                </a:solidFill>
              </a14:hiddenFill>
            </a:ext>
          </a:extLst>
        </p:spPr>
      </p:pic>
      <p:pic>
        <p:nvPicPr>
          <p:cNvPr id="22532" name="Picture 4" descr="http://ep.yimg.com/ay/yhst-134059276344646/crayola-replacement-non-toxic-marker-pack-conical-tip-blue-pack-of-12-220344-office-instruments-art-markers-11.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6200000">
            <a:off x="6008894" y="1812842"/>
            <a:ext cx="1047600" cy="387813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0972720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7698" y="320675"/>
            <a:ext cx="7772400" cy="1470025"/>
          </a:xfrm>
        </p:spPr>
        <p:txBody>
          <a:bodyPr>
            <a:normAutofit/>
          </a:bodyPr>
          <a:lstStyle/>
          <a:p>
            <a:r>
              <a:rPr lang="en-US" sz="4800">
                <a:latin typeface="Kristen ITC" panose="03050502040202030202" pitchFamily="66" charset="0"/>
              </a:rPr>
              <a:t>Lesson Links</a:t>
            </a:r>
            <a:br>
              <a:rPr lang="en-US" sz="4800">
                <a:latin typeface="Kristen ITC" panose="03050502040202030202" pitchFamily="66" charset="0"/>
              </a:rPr>
            </a:br>
            <a:r>
              <a:rPr lang="en-US" sz="2400">
                <a:latin typeface="Kristen ITC" panose="03050502040202030202" pitchFamily="66" charset="0"/>
              </a:rPr>
              <a:t>Click on the lesson you want to go to! </a:t>
            </a:r>
            <a:endParaRPr lang="en-US" sz="4800">
              <a:latin typeface="Kristen ITC" panose="03050502040202030202" pitchFamily="66" charset="0"/>
            </a:endParaRPr>
          </a:p>
        </p:txBody>
      </p:sp>
      <p:sp>
        <p:nvSpPr>
          <p:cNvPr id="3" name="Subtitle 2"/>
          <p:cNvSpPr>
            <a:spLocks noGrp="1"/>
          </p:cNvSpPr>
          <p:nvPr>
            <p:ph type="subTitle" idx="1"/>
          </p:nvPr>
        </p:nvSpPr>
        <p:spPr>
          <a:xfrm>
            <a:off x="146304" y="2266950"/>
            <a:ext cx="8534400" cy="1752600"/>
          </a:xfrm>
          <a:ln>
            <a:noFill/>
          </a:ln>
        </p:spPr>
        <p:txBody>
          <a:bodyPr>
            <a:noAutofit/>
          </a:bodyPr>
          <a:lstStyle/>
          <a:p>
            <a:pPr algn="l"/>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3" action="ppaction://hlinksldjump"/>
              </a:rPr>
              <a:t>Lesson 1</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4" action="ppaction://hlinksldjump"/>
              </a:rPr>
              <a:t>Lesson 5</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5" action="ppaction://hlinksldjump"/>
              </a:rPr>
              <a:t>Lesson 9</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6" action="ppaction://hlinksldjump"/>
              </a:rPr>
              <a:t>Lesson 13</a:t>
            </a:r>
            <a:endParaRPr lang="en-US" sz="2400">
              <a:solidFill>
                <a:srgbClr val="0033CC"/>
              </a:solidFill>
              <a:latin typeface="Kristen ITC" panose="03050502040202030202" pitchFamily="66" charset="0"/>
            </a:endParaRPr>
          </a:p>
          <a:p>
            <a:pPr algn="l"/>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7" action="ppaction://hlinksldjump"/>
              </a:rPr>
              <a:t>Lesson 2</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8" action="ppaction://hlinksldjump"/>
              </a:rPr>
              <a:t>Lesson 6</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9" action="ppaction://hlinksldjump"/>
              </a:rPr>
              <a:t>Lesson 10</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0" action="ppaction://hlinksldjump"/>
              </a:rPr>
              <a:t>Lesson 14</a:t>
            </a:r>
            <a:endParaRPr lang="en-US" sz="2400">
              <a:solidFill>
                <a:srgbClr val="0033CC"/>
              </a:solidFill>
              <a:latin typeface="Kristen ITC" panose="03050502040202030202" pitchFamily="66" charset="0"/>
            </a:endParaRPr>
          </a:p>
          <a:p>
            <a:pPr algn="l"/>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1" action="ppaction://hlinksldjump"/>
              </a:rPr>
              <a:t>Lesson 3</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2" action="ppaction://hlinksldjump"/>
              </a:rPr>
              <a:t>Lesson 7</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3" action="ppaction://hlinksldjump"/>
              </a:rPr>
              <a:t>Lesson 11</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4" action="ppaction://hlinksldjump"/>
              </a:rPr>
              <a:t>Lesson 15</a:t>
            </a:r>
            <a:endParaRPr lang="en-US" sz="2400">
              <a:solidFill>
                <a:srgbClr val="0033CC"/>
              </a:solidFill>
              <a:latin typeface="Kristen ITC" panose="03050502040202030202" pitchFamily="66" charset="0"/>
            </a:endParaRPr>
          </a:p>
          <a:p>
            <a:pPr algn="l"/>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5" action="ppaction://hlinksldjump"/>
              </a:rPr>
              <a:t>Lesson 4</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6" action="ppaction://hlinksldjump"/>
              </a:rPr>
              <a:t>Lesson 8</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7" action="ppaction://hlinksldjump"/>
              </a:rPr>
              <a:t>Lesson 12</a:t>
            </a:r>
            <a:r>
              <a:rPr lang="en-US" sz="2400">
                <a:solidFill>
                  <a:srgbClr val="0033CC"/>
                </a:solidFill>
                <a:latin typeface="Kristen ITC" panose="03050502040202030202" pitchFamily="66" charset="0"/>
              </a:rPr>
              <a:t>	</a:t>
            </a:r>
            <a:r>
              <a:rPr lang="en-US" sz="2400">
                <a:solidFill>
                  <a:srgbClr val="0033CC"/>
                </a:solidFill>
                <a:latin typeface="Kristen ITC" panose="03050502040202030202" pitchFamily="66" charset="0"/>
                <a:hlinkClick r:id="rId18" action="ppaction://hlinksldjump"/>
              </a:rPr>
              <a:t>Lesson 16</a:t>
            </a:r>
            <a:endParaRPr lang="en-US" sz="2400">
              <a:solidFill>
                <a:srgbClr val="0033CC"/>
              </a:solidFill>
              <a:latin typeface="Kristen ITC" panose="03050502040202030202" pitchFamily="66" charset="0"/>
            </a:endParaRPr>
          </a:p>
          <a:p>
            <a:r>
              <a:rPr lang="en-US" sz="2400">
                <a:solidFill>
                  <a:srgbClr val="0033CC"/>
                </a:solidFill>
                <a:latin typeface="Kristen ITC" panose="03050502040202030202" pitchFamily="66" charset="0"/>
                <a:hlinkClick r:id="rId19" action="ppaction://hlinksldjump"/>
              </a:rPr>
              <a:t>PRINTABLES</a:t>
            </a:r>
            <a:endParaRPr lang="en-US" sz="2400">
              <a:solidFill>
                <a:srgbClr val="0033CC"/>
              </a:solidFill>
              <a:latin typeface="Kristen ITC" panose="03050502040202030202" pitchFamily="66" charset="0"/>
            </a:endParaRPr>
          </a:p>
        </p:txBody>
      </p:sp>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ounded Rectangle 17"/>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29012" y="4800600"/>
            <a:ext cx="8009773" cy="1047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6257240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4</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spTree>
    <p:extLst>
      <p:ext uri="{BB962C8B-B14F-4D97-AF65-F5344CB8AC3E}">
        <p14:creationId xmlns:p14="http://schemas.microsoft.com/office/powerpoint/2010/main" val="705992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00125" y="794794"/>
            <a:ext cx="7143750" cy="830997"/>
          </a:xfrm>
          <a:prstGeom prst="rect">
            <a:avLst/>
          </a:prstGeom>
          <a:noFill/>
        </p:spPr>
        <p:txBody>
          <a:bodyPr wrap="square" rtlCol="0">
            <a:spAutoFit/>
          </a:bodyPr>
          <a:lstStyle/>
          <a:p>
            <a:pPr algn="ctr"/>
            <a:r>
              <a:rPr lang="en-US" sz="2400" b="1"/>
              <a:t>I’m going to give you a bag of cotton balls.  When you get it, take 4 out and put them in a line.</a:t>
            </a:r>
            <a:endParaRPr lang="en-US" sz="2000" b="1">
              <a:solidFill>
                <a:srgbClr val="FF0000"/>
              </a:solidFill>
            </a:endParaRPr>
          </a:p>
        </p:txBody>
      </p:sp>
      <p:pic>
        <p:nvPicPr>
          <p:cNvPr id="2355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649977"/>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800" y="2633412"/>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2641694"/>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2633411"/>
            <a:ext cx="1524000" cy="152400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2971800" y="1801198"/>
            <a:ext cx="2784352" cy="523220"/>
          </a:xfrm>
          <a:prstGeom prst="rect">
            <a:avLst/>
          </a:prstGeom>
          <a:noFill/>
        </p:spPr>
        <p:txBody>
          <a:bodyPr wrap="none" rtlCol="0">
            <a:spAutoFit/>
          </a:bodyPr>
          <a:lstStyle/>
          <a:p>
            <a:pPr algn="ctr"/>
            <a:r>
              <a:rPr lang="en-US" sz="2800" b="1">
                <a:solidFill>
                  <a:srgbClr val="FF0000"/>
                </a:solidFill>
              </a:rPr>
              <a:t>Let’s count them!</a:t>
            </a:r>
          </a:p>
        </p:txBody>
      </p:sp>
      <p:pic>
        <p:nvPicPr>
          <p:cNvPr id="23556" name="Picture 4" descr="http://www.websitetemplatesonline.com/blog/wp-content/uploads/2015/01/black-white-sheep-vector.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54637" y="4278684"/>
            <a:ext cx="2505075" cy="2314391"/>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9993803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00125" y="794794"/>
            <a:ext cx="7143750" cy="461665"/>
          </a:xfrm>
          <a:prstGeom prst="rect">
            <a:avLst/>
          </a:prstGeom>
          <a:noFill/>
        </p:spPr>
        <p:txBody>
          <a:bodyPr wrap="square" rtlCol="0">
            <a:spAutoFit/>
          </a:bodyPr>
          <a:lstStyle/>
          <a:p>
            <a:pPr algn="ctr"/>
            <a:r>
              <a:rPr lang="en-US" sz="2400" b="1"/>
              <a:t>Now, put two on top and two on bottom.</a:t>
            </a:r>
            <a:endParaRPr lang="en-US" sz="2000" b="1">
              <a:solidFill>
                <a:srgbClr val="FF0000"/>
              </a:solidFill>
            </a:endParaRPr>
          </a:p>
        </p:txBody>
      </p:sp>
      <p:pic>
        <p:nvPicPr>
          <p:cNvPr id="2355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3700" y="2077934"/>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800" y="3471452"/>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3479734"/>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6287" y="2102781"/>
            <a:ext cx="1524000" cy="152400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2586470" y="1188006"/>
            <a:ext cx="3666260" cy="523220"/>
          </a:xfrm>
          <a:prstGeom prst="rect">
            <a:avLst/>
          </a:prstGeom>
          <a:noFill/>
        </p:spPr>
        <p:txBody>
          <a:bodyPr wrap="none" rtlCol="0">
            <a:spAutoFit/>
          </a:bodyPr>
          <a:lstStyle/>
          <a:p>
            <a:pPr algn="ctr"/>
            <a:r>
              <a:rPr lang="en-US" sz="2800" b="1">
                <a:solidFill>
                  <a:srgbClr val="FF0000"/>
                </a:solidFill>
              </a:rPr>
              <a:t>Let’s count them again!</a:t>
            </a:r>
          </a:p>
        </p:txBody>
      </p:sp>
      <p:pic>
        <p:nvPicPr>
          <p:cNvPr id="27650" name="Picture 2" descr="http://www.websitetemplatesonline.com/blog/wp-content/uploads/2015/01/black-white-sheep-vector.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07972" y="4267200"/>
            <a:ext cx="2535000" cy="227522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14400152"/>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000125" y="1090245"/>
            <a:ext cx="7143750" cy="523220"/>
          </a:xfrm>
          <a:prstGeom prst="rect">
            <a:avLst/>
          </a:prstGeom>
          <a:noFill/>
        </p:spPr>
        <p:txBody>
          <a:bodyPr wrap="square" rtlCol="0">
            <a:spAutoFit/>
          </a:bodyPr>
          <a:lstStyle/>
          <a:p>
            <a:pPr algn="ctr"/>
            <a:r>
              <a:rPr lang="en-US" sz="2800" b="1"/>
              <a:t>Put them back in a line.</a:t>
            </a:r>
            <a:endParaRPr lang="en-US" sz="2400" b="1">
              <a:solidFill>
                <a:srgbClr val="FF0000"/>
              </a:solidFill>
            </a:endParaRPr>
          </a:p>
        </p:txBody>
      </p:sp>
      <p:pic>
        <p:nvPicPr>
          <p:cNvPr id="2355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649977"/>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800" y="2633412"/>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2641694"/>
            <a:ext cx="1524000" cy="152400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ecx.images-amazon.com/images/I/31EPsKmUkNL._SL160_.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2633411"/>
            <a:ext cx="1524000" cy="152400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034748" y="1496318"/>
            <a:ext cx="2784352" cy="523220"/>
          </a:xfrm>
          <a:prstGeom prst="rect">
            <a:avLst/>
          </a:prstGeom>
          <a:noFill/>
        </p:spPr>
        <p:txBody>
          <a:bodyPr wrap="none" rtlCol="0">
            <a:spAutoFit/>
          </a:bodyPr>
          <a:lstStyle/>
          <a:p>
            <a:pPr algn="ctr"/>
            <a:r>
              <a:rPr lang="en-US" sz="2800" b="1">
                <a:solidFill>
                  <a:srgbClr val="FF0000"/>
                </a:solidFill>
              </a:rPr>
              <a:t>Let’s count them!</a:t>
            </a:r>
          </a:p>
        </p:txBody>
      </p:sp>
      <p:pic>
        <p:nvPicPr>
          <p:cNvPr id="26626" name="Picture 2" descr="http://www.websitetemplatesonline.com/blog/wp-content/uploads/2015/01/black-white-sheep-vector.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66985" y="4301875"/>
            <a:ext cx="2492728" cy="2302983"/>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87571717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765175" y="642964"/>
            <a:ext cx="7610475" cy="1200329"/>
          </a:xfrm>
          <a:prstGeom prst="rect">
            <a:avLst/>
          </a:prstGeom>
          <a:noFill/>
        </p:spPr>
        <p:txBody>
          <a:bodyPr wrap="square" rtlCol="0">
            <a:spAutoFit/>
          </a:bodyPr>
          <a:lstStyle/>
          <a:p>
            <a:pPr algn="ctr"/>
            <a:r>
              <a:rPr lang="en-US" sz="2400" b="1"/>
              <a:t>Take out the last cotton ball.  We are going to make magic pets!  When I call out a number, I want you to put that many cotton balls in a line to make a caterpillar.</a:t>
            </a:r>
            <a:endParaRPr lang="en-US" sz="2000" b="1">
              <a:solidFill>
                <a:srgbClr val="FF0000"/>
              </a:solidFill>
            </a:endParaRPr>
          </a:p>
        </p:txBody>
      </p:sp>
      <p:sp>
        <p:nvSpPr>
          <p:cNvPr id="6" name="TextBox 5"/>
          <p:cNvSpPr txBox="1"/>
          <p:nvPr/>
        </p:nvSpPr>
        <p:spPr>
          <a:xfrm>
            <a:off x="4182777" y="1843293"/>
            <a:ext cx="808235" cy="1569660"/>
          </a:xfrm>
          <a:prstGeom prst="rect">
            <a:avLst/>
          </a:prstGeom>
          <a:noFill/>
        </p:spPr>
        <p:txBody>
          <a:bodyPr wrap="none" rtlCol="0">
            <a:spAutoFit/>
          </a:bodyPr>
          <a:lstStyle/>
          <a:p>
            <a:r>
              <a:rPr lang="en-US" sz="9600" b="1"/>
              <a:t>5</a:t>
            </a:r>
          </a:p>
        </p:txBody>
      </p:sp>
      <p:pic>
        <p:nvPicPr>
          <p:cNvPr id="8" name="Picture 7"/>
          <p:cNvPicPr>
            <a:picLocks noChangeAspect="1"/>
          </p:cNvPicPr>
          <p:nvPr/>
        </p:nvPicPr>
        <p:blipFill>
          <a:blip r:embed="rId3"/>
          <a:stretch>
            <a:fillRect/>
          </a:stretch>
        </p:blipFill>
        <p:spPr>
          <a:xfrm>
            <a:off x="2433416" y="3264070"/>
            <a:ext cx="1447800" cy="1337491"/>
          </a:xfrm>
          <a:prstGeom prst="rect">
            <a:avLst/>
          </a:prstGeom>
        </p:spPr>
      </p:pic>
      <p:pic>
        <p:nvPicPr>
          <p:cNvPr id="20" name="Picture 19"/>
          <p:cNvPicPr>
            <a:picLocks noChangeAspect="1"/>
          </p:cNvPicPr>
          <p:nvPr/>
        </p:nvPicPr>
        <p:blipFill>
          <a:blip r:embed="rId3"/>
          <a:stretch>
            <a:fillRect/>
          </a:stretch>
        </p:blipFill>
        <p:spPr>
          <a:xfrm>
            <a:off x="3844773" y="3260757"/>
            <a:ext cx="1447800" cy="1337491"/>
          </a:xfrm>
          <a:prstGeom prst="rect">
            <a:avLst/>
          </a:prstGeom>
        </p:spPr>
      </p:pic>
      <p:pic>
        <p:nvPicPr>
          <p:cNvPr id="21" name="Picture 20"/>
          <p:cNvPicPr>
            <a:picLocks noChangeAspect="1"/>
          </p:cNvPicPr>
          <p:nvPr/>
        </p:nvPicPr>
        <p:blipFill>
          <a:blip r:embed="rId3"/>
          <a:stretch>
            <a:fillRect/>
          </a:stretch>
        </p:blipFill>
        <p:spPr>
          <a:xfrm>
            <a:off x="5256130" y="3257444"/>
            <a:ext cx="1447800" cy="1337491"/>
          </a:xfrm>
          <a:prstGeom prst="rect">
            <a:avLst/>
          </a:prstGeom>
        </p:spPr>
      </p:pic>
      <p:pic>
        <p:nvPicPr>
          <p:cNvPr id="22" name="Picture 21"/>
          <p:cNvPicPr>
            <a:picLocks noChangeAspect="1"/>
          </p:cNvPicPr>
          <p:nvPr/>
        </p:nvPicPr>
        <p:blipFill>
          <a:blip r:embed="rId3"/>
          <a:stretch>
            <a:fillRect/>
          </a:stretch>
        </p:blipFill>
        <p:spPr>
          <a:xfrm>
            <a:off x="6631044" y="3267383"/>
            <a:ext cx="1447800" cy="1337491"/>
          </a:xfrm>
          <a:prstGeom prst="rect">
            <a:avLst/>
          </a:prstGeom>
        </p:spPr>
      </p:pic>
      <p:pic>
        <p:nvPicPr>
          <p:cNvPr id="23" name="Picture 22"/>
          <p:cNvPicPr>
            <a:picLocks noChangeAspect="1"/>
          </p:cNvPicPr>
          <p:nvPr/>
        </p:nvPicPr>
        <p:blipFill>
          <a:blip r:embed="rId3"/>
          <a:stretch>
            <a:fillRect/>
          </a:stretch>
        </p:blipFill>
        <p:spPr>
          <a:xfrm>
            <a:off x="1022059" y="3264070"/>
            <a:ext cx="1447800" cy="1337491"/>
          </a:xfrm>
          <a:prstGeom prst="rect">
            <a:avLst/>
          </a:prstGeom>
        </p:spPr>
      </p:pic>
      <p:pic>
        <p:nvPicPr>
          <p:cNvPr id="25602" name="Picture 2" descr="http://clipartion.com/wp-content/uploads/2015/11/cartoon-caterpillar-with-many-legs-royalty-free-picture-clipar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6495" y="5247563"/>
            <a:ext cx="2143517" cy="1322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clipartion.com/wp-content/uploads/2015/11/cartoon-caterpillar-with-many-legs-royalty-free-picture-clipar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07975" y="5247563"/>
            <a:ext cx="2322468" cy="1322781"/>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2630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ppt_x"/>
                                          </p:val>
                                        </p:tav>
                                        <p:tav tm="100000">
                                          <p:val>
                                            <p:strVal val="#ppt_x"/>
                                          </p:val>
                                        </p:tav>
                                      </p:tavLst>
                                    </p:anim>
                                    <p:anim calcmode="lin" valueType="num">
                                      <p:cBhvr additive="base">
                                        <p:cTn id="3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765175" y="642964"/>
            <a:ext cx="7610475" cy="830997"/>
          </a:xfrm>
          <a:prstGeom prst="rect">
            <a:avLst/>
          </a:prstGeom>
          <a:noFill/>
        </p:spPr>
        <p:txBody>
          <a:bodyPr wrap="square" rtlCol="0">
            <a:spAutoFit/>
          </a:bodyPr>
          <a:lstStyle/>
          <a:p>
            <a:pPr algn="ctr"/>
            <a:r>
              <a:rPr lang="en-US" sz="2400" b="1"/>
              <a:t>Now, change your magic pet into a fuzzy sleeping kitten.  Push the cotton balls together.</a:t>
            </a:r>
            <a:endParaRPr lang="en-US" sz="2000" b="1">
              <a:solidFill>
                <a:srgbClr val="FF0000"/>
              </a:solidFill>
            </a:endParaRPr>
          </a:p>
        </p:txBody>
      </p:sp>
      <p:sp>
        <p:nvSpPr>
          <p:cNvPr id="6" name="TextBox 5"/>
          <p:cNvSpPr txBox="1"/>
          <p:nvPr/>
        </p:nvSpPr>
        <p:spPr>
          <a:xfrm>
            <a:off x="1469209" y="1658627"/>
            <a:ext cx="808235" cy="1569660"/>
          </a:xfrm>
          <a:prstGeom prst="rect">
            <a:avLst/>
          </a:prstGeom>
          <a:noFill/>
        </p:spPr>
        <p:txBody>
          <a:bodyPr wrap="none" rtlCol="0">
            <a:spAutoFit/>
          </a:bodyPr>
          <a:lstStyle/>
          <a:p>
            <a:r>
              <a:rPr lang="en-US" sz="9600" b="1"/>
              <a:t>5</a:t>
            </a:r>
          </a:p>
        </p:txBody>
      </p:sp>
      <p:pic>
        <p:nvPicPr>
          <p:cNvPr id="28674" name="Picture 2" descr="http://pics1.ds-static.com/prodimg/305032/3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1662" y="1770824"/>
            <a:ext cx="2857500" cy="28575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4"/>
          <a:stretch>
            <a:fillRect/>
          </a:stretch>
        </p:blipFill>
        <p:spPr>
          <a:xfrm>
            <a:off x="6041294" y="4779674"/>
            <a:ext cx="2627300" cy="1731167"/>
          </a:xfrm>
          <a:prstGeom prst="rect">
            <a:avLst/>
          </a:prstGeom>
        </p:spPr>
      </p:pic>
      <p:pic>
        <p:nvPicPr>
          <p:cNvPr id="18" name="Picture 17"/>
          <p:cNvPicPr>
            <a:picLocks noChangeAspect="1"/>
          </p:cNvPicPr>
          <p:nvPr/>
        </p:nvPicPr>
        <p:blipFill>
          <a:blip r:embed="rId4"/>
          <a:stretch>
            <a:fillRect/>
          </a:stretch>
        </p:blipFill>
        <p:spPr>
          <a:xfrm flipH="1">
            <a:off x="321227" y="4782987"/>
            <a:ext cx="2597564" cy="1731167"/>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94808211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373187" y="817899"/>
            <a:ext cx="6397625" cy="830997"/>
          </a:xfrm>
          <a:prstGeom prst="rect">
            <a:avLst/>
          </a:prstGeom>
          <a:noFill/>
        </p:spPr>
        <p:txBody>
          <a:bodyPr wrap="square" rtlCol="0">
            <a:spAutoFit/>
          </a:bodyPr>
          <a:lstStyle/>
          <a:p>
            <a:pPr algn="ctr"/>
            <a:r>
              <a:rPr lang="en-US" sz="2400" b="1"/>
              <a:t>Put one cotton ball away.  Put them in a line to make a caterpillar.</a:t>
            </a:r>
            <a:endParaRPr lang="en-US" sz="2000" b="1">
              <a:solidFill>
                <a:srgbClr val="FF0000"/>
              </a:solidFill>
            </a:endParaRPr>
          </a:p>
        </p:txBody>
      </p:sp>
      <p:pic>
        <p:nvPicPr>
          <p:cNvPr id="13" name="Picture 12"/>
          <p:cNvPicPr>
            <a:picLocks noChangeAspect="1"/>
          </p:cNvPicPr>
          <p:nvPr/>
        </p:nvPicPr>
        <p:blipFill>
          <a:blip r:embed="rId3"/>
          <a:stretch>
            <a:fillRect/>
          </a:stretch>
        </p:blipFill>
        <p:spPr>
          <a:xfrm>
            <a:off x="3100995" y="2359915"/>
            <a:ext cx="1447800" cy="1337491"/>
          </a:xfrm>
          <a:prstGeom prst="rect">
            <a:avLst/>
          </a:prstGeom>
        </p:spPr>
      </p:pic>
      <p:pic>
        <p:nvPicPr>
          <p:cNvPr id="14" name="Picture 13"/>
          <p:cNvPicPr>
            <a:picLocks noChangeAspect="1"/>
          </p:cNvPicPr>
          <p:nvPr/>
        </p:nvPicPr>
        <p:blipFill>
          <a:blip r:embed="rId3"/>
          <a:stretch>
            <a:fillRect/>
          </a:stretch>
        </p:blipFill>
        <p:spPr>
          <a:xfrm>
            <a:off x="4512352" y="2356602"/>
            <a:ext cx="1447800" cy="1337491"/>
          </a:xfrm>
          <a:prstGeom prst="rect">
            <a:avLst/>
          </a:prstGeom>
        </p:spPr>
      </p:pic>
      <p:pic>
        <p:nvPicPr>
          <p:cNvPr id="15" name="Picture 14"/>
          <p:cNvPicPr>
            <a:picLocks noChangeAspect="1"/>
          </p:cNvPicPr>
          <p:nvPr/>
        </p:nvPicPr>
        <p:blipFill>
          <a:blip r:embed="rId3"/>
          <a:stretch>
            <a:fillRect/>
          </a:stretch>
        </p:blipFill>
        <p:spPr>
          <a:xfrm>
            <a:off x="5923709" y="2353289"/>
            <a:ext cx="1447800" cy="1337491"/>
          </a:xfrm>
          <a:prstGeom prst="rect">
            <a:avLst/>
          </a:prstGeom>
        </p:spPr>
      </p:pic>
      <p:pic>
        <p:nvPicPr>
          <p:cNvPr id="16" name="Picture 15"/>
          <p:cNvPicPr>
            <a:picLocks noChangeAspect="1"/>
          </p:cNvPicPr>
          <p:nvPr/>
        </p:nvPicPr>
        <p:blipFill>
          <a:blip r:embed="rId3"/>
          <a:stretch>
            <a:fillRect/>
          </a:stretch>
        </p:blipFill>
        <p:spPr>
          <a:xfrm>
            <a:off x="1689638" y="2359915"/>
            <a:ext cx="1447800" cy="1337491"/>
          </a:xfrm>
          <a:prstGeom prst="rect">
            <a:avLst/>
          </a:prstGeom>
        </p:spPr>
      </p:pic>
      <p:pic>
        <p:nvPicPr>
          <p:cNvPr id="29698" name="Picture 2" descr="https://s-media-cache-ak0.pinimg.com/236x/c8/c4/85/c8c48502fa7598bca96c78851a18824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54944" y="4191000"/>
            <a:ext cx="1326162" cy="231516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s-media-cache-ak0.pinimg.com/236x/c8/c4/85/c8c48502fa7598bca96c78851a18824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394238" y="4191000"/>
            <a:ext cx="1295400" cy="2315164"/>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723486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373187" y="817899"/>
            <a:ext cx="6397625" cy="830997"/>
          </a:xfrm>
          <a:prstGeom prst="rect">
            <a:avLst/>
          </a:prstGeom>
          <a:noFill/>
        </p:spPr>
        <p:txBody>
          <a:bodyPr wrap="square" rtlCol="0">
            <a:spAutoFit/>
          </a:bodyPr>
          <a:lstStyle/>
          <a:p>
            <a:pPr algn="ctr"/>
            <a:r>
              <a:rPr lang="en-US" sz="2400" b="1"/>
              <a:t>Now, change your magic pet into a fuzzy sleeping puppy.  Push the cotton balls together.</a:t>
            </a:r>
            <a:endParaRPr lang="en-US" sz="2000" b="1">
              <a:solidFill>
                <a:srgbClr val="FF0000"/>
              </a:solidFill>
            </a:endParaRPr>
          </a:p>
        </p:txBody>
      </p:sp>
      <p:pic>
        <p:nvPicPr>
          <p:cNvPr id="5" name="Picture 4"/>
          <p:cNvPicPr>
            <a:picLocks noChangeAspect="1"/>
          </p:cNvPicPr>
          <p:nvPr/>
        </p:nvPicPr>
        <p:blipFill>
          <a:blip r:embed="rId3"/>
          <a:stretch>
            <a:fillRect/>
          </a:stretch>
        </p:blipFill>
        <p:spPr>
          <a:xfrm>
            <a:off x="2871786" y="1982202"/>
            <a:ext cx="3400425" cy="3150853"/>
          </a:xfrm>
          <a:prstGeom prst="rect">
            <a:avLst/>
          </a:prstGeom>
        </p:spPr>
      </p:pic>
      <p:pic>
        <p:nvPicPr>
          <p:cNvPr id="30724" name="Picture 4" descr="https://www.askideas.com/media/24/New-Born-Siberian-Husky-Puppy-Sleepin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388" y="4724400"/>
            <a:ext cx="2641686" cy="174831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www.askideas.com/media/24/New-Born-Siberian-Husky-Puppy-Sleepin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34101" y="4752957"/>
            <a:ext cx="2641686" cy="1748316"/>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772920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334293" y="791395"/>
            <a:ext cx="6475413" cy="830997"/>
          </a:xfrm>
          <a:prstGeom prst="rect">
            <a:avLst/>
          </a:prstGeom>
          <a:noFill/>
        </p:spPr>
        <p:txBody>
          <a:bodyPr wrap="square" rtlCol="0">
            <a:spAutoFit/>
          </a:bodyPr>
          <a:lstStyle/>
          <a:p>
            <a:pPr algn="ctr"/>
            <a:r>
              <a:rPr lang="en-US" sz="2400" b="1"/>
              <a:t>Now, change your magic pet into two caterpillars that are exactly the same.</a:t>
            </a:r>
            <a:endParaRPr lang="en-US" sz="2000" b="1">
              <a:solidFill>
                <a:srgbClr val="FF0000"/>
              </a:solidFill>
            </a:endParaRPr>
          </a:p>
        </p:txBody>
      </p:sp>
      <p:pic>
        <p:nvPicPr>
          <p:cNvPr id="11" name="Picture 10"/>
          <p:cNvPicPr>
            <a:picLocks noChangeAspect="1"/>
          </p:cNvPicPr>
          <p:nvPr/>
        </p:nvPicPr>
        <p:blipFill>
          <a:blip r:embed="rId3"/>
          <a:stretch>
            <a:fillRect/>
          </a:stretch>
        </p:blipFill>
        <p:spPr>
          <a:xfrm>
            <a:off x="4571999" y="2069629"/>
            <a:ext cx="1447800" cy="1337491"/>
          </a:xfrm>
          <a:prstGeom prst="rect">
            <a:avLst/>
          </a:prstGeom>
        </p:spPr>
      </p:pic>
      <p:pic>
        <p:nvPicPr>
          <p:cNvPr id="13" name="Picture 12"/>
          <p:cNvPicPr>
            <a:picLocks noChangeAspect="1"/>
          </p:cNvPicPr>
          <p:nvPr/>
        </p:nvPicPr>
        <p:blipFill>
          <a:blip r:embed="rId3"/>
          <a:stretch>
            <a:fillRect/>
          </a:stretch>
        </p:blipFill>
        <p:spPr>
          <a:xfrm>
            <a:off x="3160642" y="2069629"/>
            <a:ext cx="1447800" cy="1337491"/>
          </a:xfrm>
          <a:prstGeom prst="rect">
            <a:avLst/>
          </a:prstGeom>
        </p:spPr>
      </p:pic>
      <p:pic>
        <p:nvPicPr>
          <p:cNvPr id="14" name="Picture 13"/>
          <p:cNvPicPr>
            <a:picLocks noChangeAspect="1"/>
          </p:cNvPicPr>
          <p:nvPr/>
        </p:nvPicPr>
        <p:blipFill>
          <a:blip r:embed="rId3"/>
          <a:stretch>
            <a:fillRect/>
          </a:stretch>
        </p:blipFill>
        <p:spPr>
          <a:xfrm>
            <a:off x="3160642" y="3584713"/>
            <a:ext cx="1447800" cy="1337491"/>
          </a:xfrm>
          <a:prstGeom prst="rect">
            <a:avLst/>
          </a:prstGeom>
        </p:spPr>
      </p:pic>
      <p:pic>
        <p:nvPicPr>
          <p:cNvPr id="15" name="Picture 14"/>
          <p:cNvPicPr>
            <a:picLocks noChangeAspect="1"/>
          </p:cNvPicPr>
          <p:nvPr/>
        </p:nvPicPr>
        <p:blipFill>
          <a:blip r:embed="rId3"/>
          <a:stretch>
            <a:fillRect/>
          </a:stretch>
        </p:blipFill>
        <p:spPr>
          <a:xfrm>
            <a:off x="4571999" y="3581400"/>
            <a:ext cx="1447800" cy="1337491"/>
          </a:xfrm>
          <a:prstGeom prst="rect">
            <a:avLst/>
          </a:prstGeom>
        </p:spPr>
      </p:pic>
      <p:pic>
        <p:nvPicPr>
          <p:cNvPr id="31746" name="Picture 2" descr="https://s-media-cache-ak0.pinimg.com/236x/ae/98/42/ae984222ee7e3cbc85494fb77d75457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853" y="5181600"/>
            <a:ext cx="2247900" cy="128587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ae/98/42/ae984222ee7e3cbc85494fb77d75457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200" y="5181600"/>
            <a:ext cx="2267779" cy="1285876"/>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8342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895746" y="791395"/>
            <a:ext cx="7352507" cy="830997"/>
          </a:xfrm>
          <a:prstGeom prst="rect">
            <a:avLst/>
          </a:prstGeom>
          <a:noFill/>
        </p:spPr>
        <p:txBody>
          <a:bodyPr wrap="square" rtlCol="0">
            <a:spAutoFit/>
          </a:bodyPr>
          <a:lstStyle/>
          <a:p>
            <a:pPr algn="ctr"/>
            <a:r>
              <a:rPr lang="en-US" sz="2400" b="1"/>
              <a:t>On your whiteboards, draw 4 circles in a line to show your caterpillar.  Touch and count your circles.</a:t>
            </a:r>
            <a:endParaRPr lang="en-US" sz="2000" b="1">
              <a:solidFill>
                <a:srgbClr val="FF0000"/>
              </a:solidFill>
            </a:endParaRPr>
          </a:p>
        </p:txBody>
      </p:sp>
      <p:sp>
        <p:nvSpPr>
          <p:cNvPr id="5" name="Oval 4"/>
          <p:cNvSpPr/>
          <p:nvPr/>
        </p:nvSpPr>
        <p:spPr>
          <a:xfrm>
            <a:off x="2027594" y="2448339"/>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3256729" y="2451652"/>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485864" y="2448339"/>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714999" y="2448339"/>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770" name="Picture 2" descr="http://clipartion.com/wp-content/uploads/2015/11/cute-valentines-day-caterpillar-clip-art-cute-valentines-day.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4999" y="4149410"/>
            <a:ext cx="3076164" cy="2411713"/>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11277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1000"/>
                                        <p:tgtEl>
                                          <p:spTgt spid="5"/>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heel(1)">
                                      <p:cBhvr>
                                        <p:cTn id="11" dur="1000"/>
                                        <p:tgtEl>
                                          <p:spTgt spid="17"/>
                                        </p:tgtEl>
                                      </p:cBhvr>
                                    </p:animEffect>
                                  </p:childTnLst>
                                </p:cTn>
                              </p:par>
                            </p:childTnLst>
                          </p:cTn>
                        </p:par>
                        <p:par>
                          <p:cTn id="12" fill="hold">
                            <p:stCondLst>
                              <p:cond delay="2000"/>
                            </p:stCondLst>
                            <p:childTnLst>
                              <p:par>
                                <p:cTn id="13" presetID="21" presetClass="entr" presetSubtype="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heel(1)">
                                      <p:cBhvr>
                                        <p:cTn id="15" dur="1000"/>
                                        <p:tgtEl>
                                          <p:spTgt spid="18"/>
                                        </p:tgtEl>
                                      </p:cBhvr>
                                    </p:animEffect>
                                  </p:childTnLst>
                                </p:cTn>
                              </p:par>
                            </p:childTnLst>
                          </p:cTn>
                        </p:par>
                        <p:par>
                          <p:cTn id="16" fill="hold">
                            <p:stCondLst>
                              <p:cond delay="3000"/>
                            </p:stCondLst>
                            <p:childTnLst>
                              <p:par>
                                <p:cTn id="17" presetID="21" presetClass="entr" presetSubtype="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heel(1)">
                                      <p:cBhvr>
                                        <p:cTn id="19"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7" grpId="0" animBg="1"/>
      <p:bldP spid="18" grpId="0" animBg="1"/>
      <p:bldP spid="20"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3773544" y="232024"/>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896053" y="1713548"/>
            <a:ext cx="7352507" cy="830997"/>
          </a:xfrm>
          <a:prstGeom prst="rect">
            <a:avLst/>
          </a:prstGeom>
          <a:noFill/>
        </p:spPr>
        <p:txBody>
          <a:bodyPr wrap="square" rtlCol="0">
            <a:spAutoFit/>
          </a:bodyPr>
          <a:lstStyle/>
          <a:p>
            <a:pPr algn="ctr"/>
            <a:r>
              <a:rPr lang="en-US" sz="2400" b="1"/>
              <a:t>Erase.  Now, draw a circle in each corner.  Touch and count.  Is that the same number?</a:t>
            </a:r>
            <a:endParaRPr lang="en-US" sz="2000" b="1">
              <a:solidFill>
                <a:srgbClr val="FF0000"/>
              </a:solidFill>
            </a:endParaRPr>
          </a:p>
        </p:txBody>
      </p:sp>
      <p:sp>
        <p:nvSpPr>
          <p:cNvPr id="5" name="Oval 4"/>
          <p:cNvSpPr/>
          <p:nvPr/>
        </p:nvSpPr>
        <p:spPr>
          <a:xfrm>
            <a:off x="400753" y="319363"/>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00753" y="5482164"/>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7753260" y="319363"/>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753260" y="5482164"/>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634" name="Picture 2" descr="http://cliparts.co/cliparts/kiM/n44/kiMn44oa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200" y="2928252"/>
            <a:ext cx="2132013" cy="298481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008865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par>
                          <p:cTn id="8" fill="hold">
                            <p:stCondLst>
                              <p:cond delay="2000"/>
                            </p:stCondLst>
                            <p:childTnLst>
                              <p:par>
                                <p:cTn id="9" presetID="21" presetClass="entr" presetSubtype="1"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heel(1)">
                                      <p:cBhvr>
                                        <p:cTn id="11" dur="1000"/>
                                        <p:tgtEl>
                                          <p:spTgt spid="17"/>
                                        </p:tgtEl>
                                      </p:cBhvr>
                                    </p:animEffect>
                                  </p:childTnLst>
                                </p:cTn>
                              </p:par>
                            </p:childTnLst>
                          </p:cTn>
                        </p:par>
                        <p:par>
                          <p:cTn id="12" fill="hold">
                            <p:stCondLst>
                              <p:cond delay="3000"/>
                            </p:stCondLst>
                            <p:childTnLst>
                              <p:par>
                                <p:cTn id="13" presetID="21" presetClass="entr" presetSubtype="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heel(1)">
                                      <p:cBhvr>
                                        <p:cTn id="15" dur="1000"/>
                                        <p:tgtEl>
                                          <p:spTgt spid="18"/>
                                        </p:tgtEl>
                                      </p:cBhvr>
                                    </p:animEffect>
                                  </p:childTnLst>
                                </p:cTn>
                              </p:par>
                            </p:childTnLst>
                          </p:cTn>
                        </p:par>
                        <p:par>
                          <p:cTn id="16" fill="hold">
                            <p:stCondLst>
                              <p:cond delay="4000"/>
                            </p:stCondLst>
                            <p:childTnLst>
                              <p:par>
                                <p:cTn id="17" presetID="21" presetClass="entr" presetSubtype="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heel(1)">
                                      <p:cBhvr>
                                        <p:cTn id="19"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7" grpId="0" animBg="1"/>
      <p:bldP spid="18" grpId="0" animBg="1"/>
      <p:bldP spid="2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Beans</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1766421" y="2489685"/>
            <a:ext cx="2713989" cy="3618652"/>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64832" y="265124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3853" y="27262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5127" y="251791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metadot.vigoco.k12.in.us/public/FroggyFun_SchoolDays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08484" y="4237408"/>
            <a:ext cx="2392615" cy="22637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cliparts.co/cliparts/8i6/oMd/8i6oMdaLT.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3354" y="2726208"/>
            <a:ext cx="2144422" cy="15975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56939" y="2918682"/>
            <a:ext cx="497252" cy="830997"/>
          </a:xfrm>
          <a:prstGeom prst="rect">
            <a:avLst/>
          </a:prstGeom>
          <a:noFill/>
        </p:spPr>
        <p:txBody>
          <a:bodyPr wrap="none" rtlCol="0">
            <a:spAutoFit/>
          </a:bodyPr>
          <a:lstStyle/>
          <a:p>
            <a:r>
              <a:rPr lang="en-US" sz="4800" b="1"/>
              <a:t>5</a:t>
            </a:r>
          </a:p>
        </p:txBody>
      </p:sp>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02664" y="298173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863047" y="1047753"/>
            <a:ext cx="7442753" cy="1200329"/>
          </a:xfrm>
          <a:prstGeom prst="rect">
            <a:avLst/>
          </a:prstGeom>
          <a:noFill/>
        </p:spPr>
        <p:txBody>
          <a:bodyPr wrap="square" rtlCol="0">
            <a:spAutoFit/>
          </a:bodyPr>
          <a:lstStyle/>
          <a:p>
            <a:pPr algn="ctr"/>
            <a:r>
              <a:rPr lang="en-US" b="1">
                <a:solidFill>
                  <a:srgbClr val="0070C0"/>
                </a:solidFill>
              </a:rPr>
              <a:t>You’re getting very good at counting beans and fingers!  Let’s play a game called Show Me Beans.  I’ll say a number, and you put that many beans on the fingernails.  Remember to start on the pinky and don’t skip fingers!  Ready?</a:t>
            </a:r>
          </a:p>
        </p:txBody>
      </p:sp>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74395" y="3890806"/>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8530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895746" y="791395"/>
            <a:ext cx="7352507" cy="830997"/>
          </a:xfrm>
          <a:prstGeom prst="rect">
            <a:avLst/>
          </a:prstGeom>
          <a:noFill/>
        </p:spPr>
        <p:txBody>
          <a:bodyPr wrap="square" rtlCol="0">
            <a:spAutoFit/>
          </a:bodyPr>
          <a:lstStyle/>
          <a:p>
            <a:pPr algn="ctr"/>
            <a:r>
              <a:rPr lang="en-US" sz="2400" b="1"/>
              <a:t>On your whiteboards, draw 5 circles in a line to show your caterpillar.  Touch and count your circles.</a:t>
            </a:r>
            <a:endParaRPr lang="en-US" sz="2000" b="1">
              <a:solidFill>
                <a:srgbClr val="FF0000"/>
              </a:solidFill>
            </a:endParaRPr>
          </a:p>
        </p:txBody>
      </p:sp>
      <p:sp>
        <p:nvSpPr>
          <p:cNvPr id="5" name="Oval 4"/>
          <p:cNvSpPr/>
          <p:nvPr/>
        </p:nvSpPr>
        <p:spPr>
          <a:xfrm>
            <a:off x="1590265" y="2530897"/>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819400" y="2534210"/>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048535" y="2530897"/>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277670" y="2530897"/>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506805" y="2520958"/>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794" name="Picture 2" descr="http://clipartion.com/wp-content/uploads/2015/11/the-very-hungry-caterpillar-free-clipart-images.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9078" y="5181600"/>
            <a:ext cx="4542304" cy="1401627"/>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366178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1000"/>
                                        <p:tgtEl>
                                          <p:spTgt spid="5"/>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heel(1)">
                                      <p:cBhvr>
                                        <p:cTn id="11" dur="1000"/>
                                        <p:tgtEl>
                                          <p:spTgt spid="17"/>
                                        </p:tgtEl>
                                      </p:cBhvr>
                                    </p:animEffect>
                                  </p:childTnLst>
                                </p:cTn>
                              </p:par>
                            </p:childTnLst>
                          </p:cTn>
                        </p:par>
                        <p:par>
                          <p:cTn id="12" fill="hold">
                            <p:stCondLst>
                              <p:cond delay="2000"/>
                            </p:stCondLst>
                            <p:childTnLst>
                              <p:par>
                                <p:cTn id="13" presetID="21" presetClass="entr" presetSubtype="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heel(1)">
                                      <p:cBhvr>
                                        <p:cTn id="15" dur="1000"/>
                                        <p:tgtEl>
                                          <p:spTgt spid="18"/>
                                        </p:tgtEl>
                                      </p:cBhvr>
                                    </p:animEffect>
                                  </p:childTnLst>
                                </p:cTn>
                              </p:par>
                            </p:childTnLst>
                          </p:cTn>
                        </p:par>
                        <p:par>
                          <p:cTn id="16" fill="hold">
                            <p:stCondLst>
                              <p:cond delay="3000"/>
                            </p:stCondLst>
                            <p:childTnLst>
                              <p:par>
                                <p:cTn id="17" presetID="21" presetClass="entr" presetSubtype="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heel(1)">
                                      <p:cBhvr>
                                        <p:cTn id="19" dur="1000"/>
                                        <p:tgtEl>
                                          <p:spTgt spid="20"/>
                                        </p:tgtEl>
                                      </p:cBhvr>
                                    </p:animEffect>
                                  </p:childTnLst>
                                </p:cTn>
                              </p:par>
                            </p:childTnLst>
                          </p:cTn>
                        </p:par>
                        <p:par>
                          <p:cTn id="20" fill="hold">
                            <p:stCondLst>
                              <p:cond delay="4000"/>
                            </p:stCondLst>
                            <p:childTnLst>
                              <p:par>
                                <p:cTn id="21" presetID="21" presetClass="entr" presetSubtype="1"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heel(1)">
                                      <p:cBhvr>
                                        <p:cTn id="23"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7" grpId="0" animBg="1"/>
      <p:bldP spid="18" grpId="0" animBg="1"/>
      <p:bldP spid="20" grpId="0" animBg="1"/>
      <p:bldP spid="13"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8</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895746" y="768667"/>
            <a:ext cx="7352507" cy="830997"/>
          </a:xfrm>
          <a:prstGeom prst="rect">
            <a:avLst/>
          </a:prstGeom>
          <a:noFill/>
        </p:spPr>
        <p:txBody>
          <a:bodyPr wrap="square" rtlCol="0">
            <a:spAutoFit/>
          </a:bodyPr>
          <a:lstStyle/>
          <a:p>
            <a:pPr algn="ctr"/>
            <a:r>
              <a:rPr lang="en-US" sz="2400" b="1"/>
              <a:t>Erase.  Now, draw circles like mine.  Touch and count.      Is that the same number?</a:t>
            </a:r>
            <a:endParaRPr lang="en-US" sz="2000" b="1">
              <a:solidFill>
                <a:srgbClr val="FF0000"/>
              </a:solidFill>
            </a:endParaRPr>
          </a:p>
        </p:txBody>
      </p:sp>
      <p:sp>
        <p:nvSpPr>
          <p:cNvPr id="5" name="Oval 4"/>
          <p:cNvSpPr/>
          <p:nvPr/>
        </p:nvSpPr>
        <p:spPr>
          <a:xfrm>
            <a:off x="3304792" y="2071724"/>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533927" y="2072796"/>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3919360" y="3046928"/>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352800" y="4038600"/>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533927" y="4038600"/>
            <a:ext cx="990600" cy="9906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8850" name="Picture 2" descr="https://www.clipartool.com/wp-content/uploads/2016/04/best-smart-ow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08020" y="3886200"/>
            <a:ext cx="2471560" cy="2591306"/>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1776793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18592" y="203201"/>
            <a:ext cx="8706816" cy="523874"/>
          </a:xfrm>
          <a:prstGeom prst="rect">
            <a:avLst/>
          </a:prstGeom>
        </p:spPr>
      </p:pic>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3" name="Picture 2"/>
          <p:cNvPicPr>
            <a:picLocks noChangeAspect="1"/>
          </p:cNvPicPr>
          <p:nvPr/>
        </p:nvPicPr>
        <p:blipFill>
          <a:blip r:embed="rId4"/>
          <a:stretch>
            <a:fillRect/>
          </a:stretch>
        </p:blipFill>
        <p:spPr>
          <a:xfrm>
            <a:off x="2133600" y="702691"/>
            <a:ext cx="5105400" cy="5922712"/>
          </a:xfrm>
          <a:prstGeom prst="rect">
            <a:avLst/>
          </a:prstGeom>
        </p:spPr>
      </p:pic>
    </p:spTree>
    <p:extLst>
      <p:ext uri="{BB962C8B-B14F-4D97-AF65-F5344CB8AC3E}">
        <p14:creationId xmlns:p14="http://schemas.microsoft.com/office/powerpoint/2010/main" val="225488516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990600" y="1566060"/>
            <a:ext cx="7032066" cy="2548740"/>
          </a:xfrm>
          <a:prstGeom prst="rect">
            <a:avLst/>
          </a:prstGeom>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8257374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739759"/>
          </a:xfrm>
          <a:prstGeom prst="rect">
            <a:avLst/>
          </a:prstGeom>
          <a:noFill/>
        </p:spPr>
        <p:txBody>
          <a:bodyPr wrap="square" rtlCol="0">
            <a:spAutoFit/>
          </a:bodyPr>
          <a:lstStyle/>
          <a:p>
            <a:pPr algn="ctr"/>
            <a:r>
              <a:rPr lang="en-US" sz="4800" b="1">
                <a:latin typeface="Kristen ITC" panose="03050502040202030202" pitchFamily="66" charset="0"/>
              </a:rPr>
              <a:t>Lesson 9</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find hidden partners within 3, 4, and 5.</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27441254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863047" y="1047753"/>
            <a:ext cx="7442753" cy="923330"/>
          </a:xfrm>
          <a:prstGeom prst="rect">
            <a:avLst/>
          </a:prstGeom>
          <a:noFill/>
        </p:spPr>
        <p:txBody>
          <a:bodyPr wrap="square" rtlCol="0">
            <a:spAutoFit/>
          </a:bodyPr>
          <a:lstStyle/>
          <a:p>
            <a:pPr algn="ctr"/>
            <a:r>
              <a:rPr lang="en-US" b="1">
                <a:solidFill>
                  <a:srgbClr val="0070C0"/>
                </a:solidFill>
              </a:rPr>
              <a:t>How many hands do you see on your mat?  How many real hands do you have?  Put 1 of your real hands down on the mat so that it matches the picture of the hand on your mat exactly.  Line up all of your fingers!</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4182542"/>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384024" y="995605"/>
            <a:ext cx="6375953" cy="923330"/>
          </a:xfrm>
          <a:prstGeom prst="rect">
            <a:avLst/>
          </a:prstGeom>
          <a:noFill/>
        </p:spPr>
        <p:txBody>
          <a:bodyPr wrap="square" rtlCol="0">
            <a:spAutoFit/>
          </a:bodyPr>
          <a:lstStyle/>
          <a:p>
            <a:pPr algn="ctr"/>
            <a:r>
              <a:rPr lang="en-US" b="1">
                <a:solidFill>
                  <a:srgbClr val="0070C0"/>
                </a:solidFill>
              </a:rPr>
              <a:t>Take 1 bean out of your bag, and put it on the pinky fingernail on your mat.  How many fingers have a bean?  Which finger is it?  Show me your real pinky finger.</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2070274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191276" y="1062401"/>
            <a:ext cx="67614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fingers from 1 to 2.</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4018442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1+#ppt_w/2"/>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3.</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spTree>
    <p:extLst>
      <p:ext uri="{BB962C8B-B14F-4D97-AF65-F5344CB8AC3E}">
        <p14:creationId xmlns:p14="http://schemas.microsoft.com/office/powerpoint/2010/main" val="3881325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1+#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4.</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96896" y="2387908"/>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93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1</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94992" y="824746"/>
            <a:ext cx="7467598" cy="523220"/>
          </a:xfrm>
          <a:prstGeom prst="rect">
            <a:avLst/>
          </a:prstGeom>
          <a:noFill/>
        </p:spPr>
        <p:txBody>
          <a:bodyPr wrap="square" rtlCol="0">
            <a:spAutoFit/>
          </a:bodyPr>
          <a:lstStyle/>
          <a:p>
            <a:pPr algn="ctr"/>
            <a:r>
              <a:rPr lang="en-US" sz="2800" b="1"/>
              <a:t>Counting with the Number Glove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50624" y="1426556"/>
            <a:ext cx="7442753" cy="369332"/>
          </a:xfrm>
          <a:prstGeom prst="rect">
            <a:avLst/>
          </a:prstGeom>
          <a:noFill/>
        </p:spPr>
        <p:txBody>
          <a:bodyPr wrap="square" rtlCol="0">
            <a:spAutoFit/>
          </a:bodyPr>
          <a:lstStyle/>
          <a:p>
            <a:pPr algn="ctr"/>
            <a:r>
              <a:rPr lang="en-US" b="1">
                <a:solidFill>
                  <a:srgbClr val="0070C0"/>
                </a:solidFill>
              </a:rPr>
              <a:t>Watch my number glove and count with me.  Ready?</a:t>
            </a:r>
          </a:p>
        </p:txBody>
      </p:sp>
      <p:pic>
        <p:nvPicPr>
          <p:cNvPr id="8194" name="Picture 2" descr="http://www.clipartkid.com/images/173/gloves-clipart-work-gloves-clipart-rubber-gloves-clipart-winter-gloves-MxiOzH-clipar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5575" y="3962400"/>
            <a:ext cx="2743200" cy="276148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895462" y="5452176"/>
            <a:ext cx="5715000" cy="830997"/>
          </a:xfrm>
          <a:prstGeom prst="rect">
            <a:avLst/>
          </a:prstGeom>
          <a:noFill/>
        </p:spPr>
        <p:txBody>
          <a:bodyPr wrap="square" rtlCol="0">
            <a:spAutoFit/>
          </a:bodyPr>
          <a:lstStyle/>
          <a:p>
            <a:pPr algn="ctr"/>
            <a:r>
              <a:rPr lang="en-US" sz="1600" b="1"/>
              <a:t>**This fluency activity requires you to create a number glove by writing numbers 1-5 on a right-hand glove starting with the pinky.  Practice counting up and down.</a:t>
            </a:r>
          </a:p>
        </p:txBody>
      </p:sp>
      <p:pic>
        <p:nvPicPr>
          <p:cNvPr id="8" name="Picture 7"/>
          <p:cNvPicPr>
            <a:picLocks noChangeAspect="1"/>
          </p:cNvPicPr>
          <p:nvPr/>
        </p:nvPicPr>
        <p:blipFill>
          <a:blip r:embed="rId5"/>
          <a:stretch>
            <a:fillRect/>
          </a:stretch>
        </p:blipFill>
        <p:spPr>
          <a:xfrm>
            <a:off x="3468689" y="2109155"/>
            <a:ext cx="2552700" cy="2804611"/>
          </a:xfrm>
          <a:prstGeom prst="rect">
            <a:avLst/>
          </a:prstGeom>
        </p:spPr>
      </p:pic>
    </p:spTree>
    <p:extLst>
      <p:ext uri="{BB962C8B-B14F-4D97-AF65-F5344CB8AC3E}">
        <p14:creationId xmlns:p14="http://schemas.microsoft.com/office/powerpoint/2010/main" val="418963541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  Show me which fingers have beans.  Let’s count on our fingers from 1 to 5.</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Hands Number Line to 5</a:t>
            </a:r>
            <a:endParaRPr lang="en-US" sz="8000" b="1"/>
          </a:p>
        </p:txBody>
      </p:sp>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96896" y="238790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25196" y="3482648"/>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2728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1+#ppt_w/2"/>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24" name="Picture 23"/>
          <p:cNvPicPr>
            <a:picLocks noChangeAspect="1"/>
          </p:cNvPicPr>
          <p:nvPr/>
        </p:nvPicPr>
        <p:blipFill>
          <a:blip r:embed="rId4"/>
          <a:stretch>
            <a:fillRect/>
          </a:stretch>
        </p:blipFill>
        <p:spPr>
          <a:xfrm>
            <a:off x="2135981" y="2400274"/>
            <a:ext cx="4772025" cy="2667000"/>
          </a:xfrm>
          <a:prstGeom prst="rect">
            <a:avLst/>
          </a:prstGeom>
        </p:spPr>
      </p:pic>
      <p:pic>
        <p:nvPicPr>
          <p:cNvPr id="3" name="Picture 2"/>
          <p:cNvPicPr>
            <a:picLocks noChangeAspect="1"/>
          </p:cNvPicPr>
          <p:nvPr/>
        </p:nvPicPr>
        <p:blipFill>
          <a:blip r:embed="rId5"/>
          <a:stretch>
            <a:fillRect/>
          </a:stretch>
        </p:blipFill>
        <p:spPr>
          <a:xfrm>
            <a:off x="284783" y="4955793"/>
            <a:ext cx="1828007" cy="1658263"/>
          </a:xfrm>
          <a:prstGeom prst="rect">
            <a:avLst/>
          </a:prstGeom>
        </p:spPr>
      </p:pic>
      <p:pic>
        <p:nvPicPr>
          <p:cNvPr id="25" name="Picture 24"/>
          <p:cNvPicPr>
            <a:picLocks noChangeAspect="1"/>
          </p:cNvPicPr>
          <p:nvPr/>
        </p:nvPicPr>
        <p:blipFill>
          <a:blip r:embed="rId5"/>
          <a:stretch>
            <a:fillRect/>
          </a:stretch>
        </p:blipFill>
        <p:spPr>
          <a:xfrm>
            <a:off x="7007905" y="4955792"/>
            <a:ext cx="1828007" cy="1658263"/>
          </a:xfrm>
          <a:prstGeom prst="rect">
            <a:avLst/>
          </a:prstGeom>
        </p:spPr>
      </p:pic>
    </p:spTree>
    <p:extLst>
      <p:ext uri="{BB962C8B-B14F-4D97-AF65-F5344CB8AC3E}">
        <p14:creationId xmlns:p14="http://schemas.microsoft.com/office/powerpoint/2010/main" val="3633329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xit" presetSubtype="32" fill="hold" nodeType="withEffect">
                                  <p:stCondLst>
                                    <p:cond delay="1500"/>
                                  </p:stCondLst>
                                  <p:childTnLst>
                                    <p:anim calcmode="lin" valueType="num">
                                      <p:cBhvr>
                                        <p:cTn id="11" dur="500"/>
                                        <p:tgtEl>
                                          <p:spTgt spid="24"/>
                                        </p:tgtEl>
                                        <p:attrNameLst>
                                          <p:attrName>ppt_w</p:attrName>
                                        </p:attrNameLst>
                                      </p:cBhvr>
                                      <p:tavLst>
                                        <p:tav tm="0">
                                          <p:val>
                                            <p:strVal val="ppt_w"/>
                                          </p:val>
                                        </p:tav>
                                        <p:tav tm="100000">
                                          <p:val>
                                            <p:fltVal val="0"/>
                                          </p:val>
                                        </p:tav>
                                      </p:tavLst>
                                    </p:anim>
                                    <p:anim calcmode="lin" valueType="num">
                                      <p:cBhvr>
                                        <p:cTn id="12" dur="500"/>
                                        <p:tgtEl>
                                          <p:spTgt spid="24"/>
                                        </p:tgtEl>
                                        <p:attrNameLst>
                                          <p:attrName>ppt_h</p:attrName>
                                        </p:attrNameLst>
                                      </p:cBhvr>
                                      <p:tavLst>
                                        <p:tav tm="0">
                                          <p:val>
                                            <p:strVal val="ppt_h"/>
                                          </p:val>
                                        </p:tav>
                                        <p:tav tm="100000">
                                          <p:val>
                                            <p:fltVal val="0"/>
                                          </p:val>
                                        </p:tav>
                                      </p:tavLst>
                                    </p:anim>
                                    <p:animEffect transition="out" filter="fade">
                                      <p:cBhvr>
                                        <p:cTn id="13" dur="500"/>
                                        <p:tgtEl>
                                          <p:spTgt spid="24"/>
                                        </p:tgtEl>
                                      </p:cBhvr>
                                    </p:animEffect>
                                    <p:set>
                                      <p:cBhvr>
                                        <p:cTn id="14"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174024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24" name="Picture 23"/>
          <p:cNvPicPr>
            <a:picLocks noChangeAspect="1"/>
          </p:cNvPicPr>
          <p:nvPr/>
        </p:nvPicPr>
        <p:blipFill>
          <a:blip r:embed="rId4"/>
          <a:stretch>
            <a:fillRect/>
          </a:stretch>
        </p:blipFill>
        <p:spPr>
          <a:xfrm>
            <a:off x="2135981" y="2400274"/>
            <a:ext cx="4772025" cy="2667000"/>
          </a:xfrm>
          <a:prstGeom prst="rect">
            <a:avLst/>
          </a:prstGeom>
        </p:spPr>
      </p:pic>
      <p:pic>
        <p:nvPicPr>
          <p:cNvPr id="3" name="Picture 2"/>
          <p:cNvPicPr>
            <a:picLocks noChangeAspect="1"/>
          </p:cNvPicPr>
          <p:nvPr/>
        </p:nvPicPr>
        <p:blipFill>
          <a:blip r:embed="rId5"/>
          <a:stretch>
            <a:fillRect/>
          </a:stretch>
        </p:blipFill>
        <p:spPr>
          <a:xfrm>
            <a:off x="284783" y="4955793"/>
            <a:ext cx="1828007" cy="1658263"/>
          </a:xfrm>
          <a:prstGeom prst="rect">
            <a:avLst/>
          </a:prstGeom>
        </p:spPr>
      </p:pic>
      <p:pic>
        <p:nvPicPr>
          <p:cNvPr id="25" name="Picture 24"/>
          <p:cNvPicPr>
            <a:picLocks noChangeAspect="1"/>
          </p:cNvPicPr>
          <p:nvPr/>
        </p:nvPicPr>
        <p:blipFill>
          <a:blip r:embed="rId5"/>
          <a:stretch>
            <a:fillRect/>
          </a:stretch>
        </p:blipFill>
        <p:spPr>
          <a:xfrm>
            <a:off x="7007905" y="4955792"/>
            <a:ext cx="1828007" cy="1658263"/>
          </a:xfrm>
          <a:prstGeom prst="rect">
            <a:avLst/>
          </a:prstGeom>
        </p:spPr>
      </p:pic>
    </p:spTree>
    <p:extLst>
      <p:ext uri="{BB962C8B-B14F-4D97-AF65-F5344CB8AC3E}">
        <p14:creationId xmlns:p14="http://schemas.microsoft.com/office/powerpoint/2010/main" val="2408794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xit" presetSubtype="32" fill="hold" nodeType="withEffect">
                                  <p:stCondLst>
                                    <p:cond delay="1500"/>
                                  </p:stCondLst>
                                  <p:childTnLst>
                                    <p:anim calcmode="lin" valueType="num">
                                      <p:cBhvr>
                                        <p:cTn id="11" dur="500"/>
                                        <p:tgtEl>
                                          <p:spTgt spid="24"/>
                                        </p:tgtEl>
                                        <p:attrNameLst>
                                          <p:attrName>ppt_w</p:attrName>
                                        </p:attrNameLst>
                                      </p:cBhvr>
                                      <p:tavLst>
                                        <p:tav tm="0">
                                          <p:val>
                                            <p:strVal val="ppt_w"/>
                                          </p:val>
                                        </p:tav>
                                        <p:tav tm="100000">
                                          <p:val>
                                            <p:fltVal val="0"/>
                                          </p:val>
                                        </p:tav>
                                      </p:tavLst>
                                    </p:anim>
                                    <p:anim calcmode="lin" valueType="num">
                                      <p:cBhvr>
                                        <p:cTn id="12" dur="500"/>
                                        <p:tgtEl>
                                          <p:spTgt spid="24"/>
                                        </p:tgtEl>
                                        <p:attrNameLst>
                                          <p:attrName>ppt_h</p:attrName>
                                        </p:attrNameLst>
                                      </p:cBhvr>
                                      <p:tavLst>
                                        <p:tav tm="0">
                                          <p:val>
                                            <p:strVal val="ppt_h"/>
                                          </p:val>
                                        </p:tav>
                                        <p:tav tm="100000">
                                          <p:val>
                                            <p:fltVal val="0"/>
                                          </p:val>
                                        </p:tav>
                                      </p:tavLst>
                                    </p:anim>
                                    <p:animEffect transition="out" filter="fade">
                                      <p:cBhvr>
                                        <p:cTn id="13" dur="500"/>
                                        <p:tgtEl>
                                          <p:spTgt spid="24"/>
                                        </p:tgtEl>
                                      </p:cBhvr>
                                    </p:animEffect>
                                    <p:set>
                                      <p:cBhvr>
                                        <p:cTn id="14"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598679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2739437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225189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389598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Tree>
    <p:extLst>
      <p:ext uri="{BB962C8B-B14F-4D97-AF65-F5344CB8AC3E}">
        <p14:creationId xmlns:p14="http://schemas.microsoft.com/office/powerpoint/2010/main" val="2403351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136571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1</a:t>
            </a:r>
          </a:p>
        </p:txBody>
      </p:sp>
      <p:sp>
        <p:nvSpPr>
          <p:cNvPr id="16" name="TextBox 15"/>
          <p:cNvSpPr txBox="1"/>
          <p:nvPr/>
        </p:nvSpPr>
        <p:spPr>
          <a:xfrm>
            <a:off x="266700" y="4953000"/>
            <a:ext cx="8534400" cy="523220"/>
          </a:xfrm>
          <a:prstGeom prst="rect">
            <a:avLst/>
          </a:prstGeom>
          <a:noFill/>
        </p:spPr>
        <p:txBody>
          <a:bodyPr wrap="square" rtlCol="0">
            <a:spAutoFit/>
          </a:bodyPr>
          <a:lstStyle/>
          <a:p>
            <a:pPr algn="ctr"/>
            <a:r>
              <a:rPr lang="en-US" sz="2800" b="1"/>
              <a:t>Please draw a picture of this sock.</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07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1400" y="1362392"/>
            <a:ext cx="1894612" cy="32234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3824490"/>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31768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2750264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128037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660510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Tree>
    <p:extLst>
      <p:ext uri="{BB962C8B-B14F-4D97-AF65-F5344CB8AC3E}">
        <p14:creationId xmlns:p14="http://schemas.microsoft.com/office/powerpoint/2010/main" val="354225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861610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Tree>
    <p:extLst>
      <p:ext uri="{BB962C8B-B14F-4D97-AF65-F5344CB8AC3E}">
        <p14:creationId xmlns:p14="http://schemas.microsoft.com/office/powerpoint/2010/main" val="2218828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2966012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Tree>
    <p:extLst>
      <p:ext uri="{BB962C8B-B14F-4D97-AF65-F5344CB8AC3E}">
        <p14:creationId xmlns:p14="http://schemas.microsoft.com/office/powerpoint/2010/main" val="111096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a:t>5-Frame Peek-a-Boo</a:t>
            </a:r>
            <a:endParaRPr lang="en-US" sz="8000" b="1"/>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11457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1" name="Picture 5" descr="http://4.bp.blogspot.com/-1lu9rpK7-No/UCyBMpwaq5I/AAAAAAAAAOc/HDTczA-c45Q/s1600/laundry-basket.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0" y="2286000"/>
            <a:ext cx="5714762" cy="3811032"/>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19" name="Rectangle 1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39" name="TextBox 38"/>
          <p:cNvSpPr txBox="1"/>
          <p:nvPr/>
        </p:nvSpPr>
        <p:spPr>
          <a:xfrm>
            <a:off x="914400" y="1066800"/>
            <a:ext cx="7315200" cy="954107"/>
          </a:xfrm>
          <a:prstGeom prst="rect">
            <a:avLst/>
          </a:prstGeom>
          <a:noFill/>
        </p:spPr>
        <p:txBody>
          <a:bodyPr wrap="square" rtlCol="0">
            <a:spAutoFit/>
          </a:bodyPr>
          <a:lstStyle/>
          <a:p>
            <a:pPr algn="ctr"/>
            <a:r>
              <a:rPr lang="en-US" sz="2800" b="1"/>
              <a:t>I just came back from the laundromat, and now I have to match all these pairs of socks!</a:t>
            </a:r>
          </a:p>
        </p:txBody>
      </p:sp>
    </p:spTree>
    <p:extLst>
      <p:ext uri="{BB962C8B-B14F-4D97-AF65-F5344CB8AC3E}">
        <p14:creationId xmlns:p14="http://schemas.microsoft.com/office/powerpoint/2010/main" val="201978294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9</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Roll, Count, Show</a:t>
            </a:r>
            <a:endParaRPr lang="en-US" sz="8000" b="1"/>
          </a:p>
        </p:txBody>
      </p:sp>
      <p:sp>
        <p:nvSpPr>
          <p:cNvPr id="14" name="TextBox 13"/>
          <p:cNvSpPr txBox="1"/>
          <p:nvPr/>
        </p:nvSpPr>
        <p:spPr>
          <a:xfrm>
            <a:off x="1540413" y="1496064"/>
            <a:ext cx="5917121" cy="646331"/>
          </a:xfrm>
          <a:prstGeom prst="rect">
            <a:avLst/>
          </a:prstGeom>
          <a:noFill/>
        </p:spPr>
        <p:txBody>
          <a:bodyPr wrap="square" rtlCol="0">
            <a:spAutoFit/>
          </a:bodyPr>
          <a:lstStyle/>
          <a:p>
            <a:pPr algn="ctr"/>
            <a:r>
              <a:rPr lang="en-US" b="1">
                <a:solidFill>
                  <a:srgbClr val="0070C0"/>
                </a:solidFill>
              </a:rPr>
              <a:t>Roll the die.  Touch and count the dots.  Find the numeral card with that many dots.  Repeat.</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5890"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82296"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667018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s-media-cache-ak0.pinimg.com/736x/d9/29/63/d92963da083266245f156c512ef57e4a.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4" y="3821184"/>
            <a:ext cx="2663825" cy="2684800"/>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9</a:t>
            </a:r>
          </a:p>
        </p:txBody>
      </p:sp>
      <p:sp>
        <p:nvSpPr>
          <p:cNvPr id="16" name="TextBox 15"/>
          <p:cNvSpPr txBox="1"/>
          <p:nvPr/>
        </p:nvSpPr>
        <p:spPr>
          <a:xfrm>
            <a:off x="1208302" y="1161871"/>
            <a:ext cx="6640807" cy="830997"/>
          </a:xfrm>
          <a:prstGeom prst="rect">
            <a:avLst/>
          </a:prstGeom>
          <a:noFill/>
        </p:spPr>
        <p:txBody>
          <a:bodyPr wrap="square" rtlCol="0">
            <a:spAutoFit/>
          </a:bodyPr>
          <a:lstStyle/>
          <a:p>
            <a:pPr algn="ctr"/>
            <a:r>
              <a:rPr lang="en-US" sz="2400" b="1"/>
              <a:t>Draw a caterpillar pet that has 4 different parts.  Show your pet to a friend.</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438037821"/>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756973"/>
            <a:ext cx="6267054" cy="830997"/>
          </a:xfrm>
          <a:prstGeom prst="rect">
            <a:avLst/>
          </a:prstGeom>
          <a:noFill/>
        </p:spPr>
        <p:txBody>
          <a:bodyPr wrap="square" rtlCol="0">
            <a:spAutoFit/>
          </a:bodyPr>
          <a:lstStyle/>
          <a:p>
            <a:pPr algn="ctr"/>
            <a:r>
              <a:rPr lang="en-US" sz="2400" b="1"/>
              <a:t>We are going to be builders today!  Count with me as I build this tower.</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6482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0425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4369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817134"/>
            <a:ext cx="968190" cy="914401"/>
          </a:xfrm>
          <a:prstGeom prst="rect">
            <a:avLst/>
          </a:prstGeom>
          <a:noFill/>
        </p:spPr>
      </p:pic>
      <p:pic>
        <p:nvPicPr>
          <p:cNvPr id="22"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25672"/>
            <a:ext cx="968190" cy="914401"/>
          </a:xfrm>
          <a:prstGeom prst="rect">
            <a:avLst/>
          </a:prstGeom>
          <a:noFill/>
        </p:spPr>
      </p:pic>
      <p:pic>
        <p:nvPicPr>
          <p:cNvPr id="6" name="Picture 5"/>
          <p:cNvPicPr>
            <a:picLocks noChangeAspect="1"/>
          </p:cNvPicPr>
          <p:nvPr/>
        </p:nvPicPr>
        <p:blipFill>
          <a:blip r:embed="rId4"/>
          <a:stretch>
            <a:fillRect/>
          </a:stretch>
        </p:blipFill>
        <p:spPr>
          <a:xfrm>
            <a:off x="6728925" y="3810000"/>
            <a:ext cx="2070588" cy="2743200"/>
          </a:xfrm>
          <a:prstGeom prst="rect">
            <a:avLst/>
          </a:prstGeom>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2576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756973"/>
            <a:ext cx="6267054" cy="830997"/>
          </a:xfrm>
          <a:prstGeom prst="rect">
            <a:avLst/>
          </a:prstGeom>
          <a:noFill/>
        </p:spPr>
        <p:txBody>
          <a:bodyPr wrap="square" rtlCol="0">
            <a:spAutoFit/>
          </a:bodyPr>
          <a:lstStyle/>
          <a:p>
            <a:pPr algn="ctr"/>
            <a:r>
              <a:rPr lang="en-US" sz="2400" b="1"/>
              <a:t>This is a tall tower.  I’m going to break it to find </a:t>
            </a:r>
            <a:r>
              <a:rPr lang="en-US" sz="2400" b="1" u="sng"/>
              <a:t>hidden partners</a:t>
            </a:r>
            <a:r>
              <a:rPr lang="en-US" sz="2400" b="1"/>
              <a:t> inside.</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6482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0425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4369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817134"/>
            <a:ext cx="968190" cy="914401"/>
          </a:xfrm>
          <a:prstGeom prst="rect">
            <a:avLst/>
          </a:prstGeom>
          <a:noFill/>
        </p:spPr>
      </p:pic>
      <p:pic>
        <p:nvPicPr>
          <p:cNvPr id="22"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25672"/>
            <a:ext cx="968190" cy="914401"/>
          </a:xfrm>
          <a:prstGeom prst="rect">
            <a:avLst/>
          </a:prstGeom>
          <a:noFill/>
        </p:spPr>
      </p:pic>
      <p:pic>
        <p:nvPicPr>
          <p:cNvPr id="17" name="Picture 4" descr="http://www.cliparthut.com/clip-arts/614/unifix-cubes-clip-art-614378.png"/>
          <p:cNvPicPr>
            <a:picLocks noChangeAspect="1" noChangeArrowheads="1"/>
          </p:cNvPicPr>
          <p:nvPr/>
        </p:nvPicPr>
        <p:blipFill>
          <a:blip r:embed="rId3" cstate="print"/>
          <a:srcRect/>
          <a:stretch>
            <a:fillRect/>
          </a:stretch>
        </p:blipFill>
        <p:spPr bwMode="auto">
          <a:xfrm>
            <a:off x="3126730" y="4648200"/>
            <a:ext cx="968190" cy="914401"/>
          </a:xfrm>
          <a:prstGeom prst="rect">
            <a:avLst/>
          </a:prstGeom>
          <a:noFill/>
        </p:spPr>
      </p:pic>
      <p:pic>
        <p:nvPicPr>
          <p:cNvPr id="18" name="Picture 4" descr="http://www.cliparthut.com/clip-arts/614/unifix-cubes-clip-art-614378.png"/>
          <p:cNvPicPr>
            <a:picLocks noChangeAspect="1" noChangeArrowheads="1"/>
          </p:cNvPicPr>
          <p:nvPr/>
        </p:nvPicPr>
        <p:blipFill>
          <a:blip r:embed="rId3" cstate="print"/>
          <a:srcRect/>
          <a:stretch>
            <a:fillRect/>
          </a:stretch>
        </p:blipFill>
        <p:spPr bwMode="auto">
          <a:xfrm>
            <a:off x="3126730" y="4042568"/>
            <a:ext cx="968190" cy="914401"/>
          </a:xfrm>
          <a:prstGeom prst="rect">
            <a:avLst/>
          </a:prstGeom>
          <a:noFill/>
        </p:spPr>
      </p:pic>
      <p:pic>
        <p:nvPicPr>
          <p:cNvPr id="20" name="Picture 4" descr="http://www.cliparthut.com/clip-arts/614/unifix-cubes-clip-art-614378.png"/>
          <p:cNvPicPr>
            <a:picLocks noChangeAspect="1" noChangeArrowheads="1"/>
          </p:cNvPicPr>
          <p:nvPr/>
        </p:nvPicPr>
        <p:blipFill>
          <a:blip r:embed="rId3" cstate="print"/>
          <a:srcRect/>
          <a:stretch>
            <a:fillRect/>
          </a:stretch>
        </p:blipFill>
        <p:spPr bwMode="auto">
          <a:xfrm>
            <a:off x="3126730" y="3436936"/>
            <a:ext cx="968190" cy="914401"/>
          </a:xfrm>
          <a:prstGeom prst="rect">
            <a:avLst/>
          </a:prstGeom>
          <a:noFill/>
        </p:spPr>
      </p:pic>
      <p:pic>
        <p:nvPicPr>
          <p:cNvPr id="23" name="Picture 4" descr="http://www.cliparthut.com/clip-arts/614/unifix-cubes-clip-art-614378.png"/>
          <p:cNvPicPr>
            <a:picLocks noChangeAspect="1" noChangeArrowheads="1"/>
          </p:cNvPicPr>
          <p:nvPr/>
        </p:nvPicPr>
        <p:blipFill>
          <a:blip r:embed="rId3" cstate="print"/>
          <a:srcRect/>
          <a:stretch>
            <a:fillRect/>
          </a:stretch>
        </p:blipFill>
        <p:spPr bwMode="auto">
          <a:xfrm>
            <a:off x="4927828" y="4640489"/>
            <a:ext cx="968190" cy="914401"/>
          </a:xfrm>
          <a:prstGeom prst="rect">
            <a:avLst/>
          </a:prstGeom>
          <a:noFill/>
        </p:spPr>
      </p:pic>
      <p:pic>
        <p:nvPicPr>
          <p:cNvPr id="24" name="Picture 4" descr="http://www.cliparthut.com/clip-arts/614/unifix-cubes-clip-art-614378.png"/>
          <p:cNvPicPr>
            <a:picLocks noChangeAspect="1" noChangeArrowheads="1"/>
          </p:cNvPicPr>
          <p:nvPr/>
        </p:nvPicPr>
        <p:blipFill>
          <a:blip r:embed="rId3" cstate="print"/>
          <a:srcRect/>
          <a:stretch>
            <a:fillRect/>
          </a:stretch>
        </p:blipFill>
        <p:spPr bwMode="auto">
          <a:xfrm>
            <a:off x="4927828" y="4049027"/>
            <a:ext cx="968190" cy="914401"/>
          </a:xfrm>
          <a:prstGeom prst="rect">
            <a:avLst/>
          </a:prstGeom>
          <a:noFill/>
        </p:spPr>
      </p:pic>
      <p:sp>
        <p:nvSpPr>
          <p:cNvPr id="5" name="TextBox 4"/>
          <p:cNvSpPr txBox="1"/>
          <p:nvPr/>
        </p:nvSpPr>
        <p:spPr>
          <a:xfrm rot="310769">
            <a:off x="6056446" y="2398788"/>
            <a:ext cx="1905000" cy="954107"/>
          </a:xfrm>
          <a:prstGeom prst="rect">
            <a:avLst/>
          </a:prstGeom>
          <a:noFill/>
        </p:spPr>
        <p:txBody>
          <a:bodyPr wrap="square" rtlCol="0">
            <a:spAutoFit/>
          </a:bodyPr>
          <a:lstStyle/>
          <a:p>
            <a:pPr algn="ctr"/>
            <a:r>
              <a:rPr lang="en-US" sz="2800" b="1">
                <a:solidFill>
                  <a:srgbClr val="FF0000"/>
                </a:solidFill>
              </a:rPr>
              <a:t>What do you notice?</a:t>
            </a:r>
          </a:p>
        </p:txBody>
      </p:sp>
      <p:pic>
        <p:nvPicPr>
          <p:cNvPr id="70658"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11948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1"/>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5"/>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16"/>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14"/>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26"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80">
                                          <p:stCondLst>
                                            <p:cond delay="0"/>
                                          </p:stCondLst>
                                        </p:cTn>
                                        <p:tgtEl>
                                          <p:spTgt spid="5"/>
                                        </p:tgtEl>
                                      </p:cBhvr>
                                    </p:animEffect>
                                    <p:anim calcmode="lin" valueType="num">
                                      <p:cBhvr>
                                        <p:cTn id="29"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4" dur="26">
                                          <p:stCondLst>
                                            <p:cond delay="650"/>
                                          </p:stCondLst>
                                        </p:cTn>
                                        <p:tgtEl>
                                          <p:spTgt spid="5"/>
                                        </p:tgtEl>
                                      </p:cBhvr>
                                      <p:to x="100000" y="60000"/>
                                    </p:animScale>
                                    <p:animScale>
                                      <p:cBhvr>
                                        <p:cTn id="35" dur="166" decel="50000">
                                          <p:stCondLst>
                                            <p:cond delay="676"/>
                                          </p:stCondLst>
                                        </p:cTn>
                                        <p:tgtEl>
                                          <p:spTgt spid="5"/>
                                        </p:tgtEl>
                                      </p:cBhvr>
                                      <p:to x="100000" y="100000"/>
                                    </p:animScale>
                                    <p:animScale>
                                      <p:cBhvr>
                                        <p:cTn id="36" dur="26">
                                          <p:stCondLst>
                                            <p:cond delay="1312"/>
                                          </p:stCondLst>
                                        </p:cTn>
                                        <p:tgtEl>
                                          <p:spTgt spid="5"/>
                                        </p:tgtEl>
                                      </p:cBhvr>
                                      <p:to x="100000" y="80000"/>
                                    </p:animScale>
                                    <p:animScale>
                                      <p:cBhvr>
                                        <p:cTn id="37" dur="166" decel="50000">
                                          <p:stCondLst>
                                            <p:cond delay="1338"/>
                                          </p:stCondLst>
                                        </p:cTn>
                                        <p:tgtEl>
                                          <p:spTgt spid="5"/>
                                        </p:tgtEl>
                                      </p:cBhvr>
                                      <p:to x="100000" y="100000"/>
                                    </p:animScale>
                                    <p:animScale>
                                      <p:cBhvr>
                                        <p:cTn id="38" dur="26">
                                          <p:stCondLst>
                                            <p:cond delay="1642"/>
                                          </p:stCondLst>
                                        </p:cTn>
                                        <p:tgtEl>
                                          <p:spTgt spid="5"/>
                                        </p:tgtEl>
                                      </p:cBhvr>
                                      <p:to x="100000" y="90000"/>
                                    </p:animScale>
                                    <p:animScale>
                                      <p:cBhvr>
                                        <p:cTn id="39" dur="166" decel="50000">
                                          <p:stCondLst>
                                            <p:cond delay="1668"/>
                                          </p:stCondLst>
                                        </p:cTn>
                                        <p:tgtEl>
                                          <p:spTgt spid="5"/>
                                        </p:tgtEl>
                                      </p:cBhvr>
                                      <p:to x="100000" y="100000"/>
                                    </p:animScale>
                                    <p:animScale>
                                      <p:cBhvr>
                                        <p:cTn id="40" dur="26">
                                          <p:stCondLst>
                                            <p:cond delay="1808"/>
                                          </p:stCondLst>
                                        </p:cTn>
                                        <p:tgtEl>
                                          <p:spTgt spid="5"/>
                                        </p:tgtEl>
                                      </p:cBhvr>
                                      <p:to x="100000" y="95000"/>
                                    </p:animScale>
                                    <p:animScale>
                                      <p:cBhvr>
                                        <p:cTn id="41"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3" y="880889"/>
            <a:ext cx="6267054" cy="830997"/>
          </a:xfrm>
          <a:prstGeom prst="rect">
            <a:avLst/>
          </a:prstGeom>
          <a:noFill/>
        </p:spPr>
        <p:txBody>
          <a:bodyPr wrap="square" rtlCol="0">
            <a:spAutoFit/>
          </a:bodyPr>
          <a:lstStyle/>
          <a:p>
            <a:pPr algn="ctr"/>
            <a:r>
              <a:rPr lang="en-US" sz="2400" b="1"/>
              <a:t>I’m going to give you your own tower of 5.  Break it the same way I broke mine.</a:t>
            </a:r>
            <a:endParaRPr lang="en-US" sz="2000" b="1">
              <a:solidFill>
                <a:srgbClr val="FF0000"/>
              </a:solidFill>
            </a:endParaRPr>
          </a:p>
        </p:txBody>
      </p:sp>
      <p:pic>
        <p:nvPicPr>
          <p:cNvPr id="17" name="Picture 4" descr="http://www.cliparthut.com/clip-arts/614/unifix-cubes-clip-art-614378.png"/>
          <p:cNvPicPr>
            <a:picLocks noChangeAspect="1" noChangeArrowheads="1"/>
          </p:cNvPicPr>
          <p:nvPr/>
        </p:nvPicPr>
        <p:blipFill>
          <a:blip r:embed="rId3" cstate="print"/>
          <a:srcRect/>
          <a:stretch>
            <a:fillRect/>
          </a:stretch>
        </p:blipFill>
        <p:spPr bwMode="auto">
          <a:xfrm>
            <a:off x="3228102" y="3893911"/>
            <a:ext cx="968190" cy="914401"/>
          </a:xfrm>
          <a:prstGeom prst="rect">
            <a:avLst/>
          </a:prstGeom>
          <a:noFill/>
        </p:spPr>
      </p:pic>
      <p:pic>
        <p:nvPicPr>
          <p:cNvPr id="18" name="Picture 4" descr="http://www.cliparthut.com/clip-arts/614/unifix-cubes-clip-art-614378.png"/>
          <p:cNvPicPr>
            <a:picLocks noChangeAspect="1" noChangeArrowheads="1"/>
          </p:cNvPicPr>
          <p:nvPr/>
        </p:nvPicPr>
        <p:blipFill>
          <a:blip r:embed="rId3" cstate="print"/>
          <a:srcRect/>
          <a:stretch>
            <a:fillRect/>
          </a:stretch>
        </p:blipFill>
        <p:spPr bwMode="auto">
          <a:xfrm>
            <a:off x="3228102" y="3288279"/>
            <a:ext cx="968190" cy="914401"/>
          </a:xfrm>
          <a:prstGeom prst="rect">
            <a:avLst/>
          </a:prstGeom>
          <a:noFill/>
        </p:spPr>
      </p:pic>
      <p:pic>
        <p:nvPicPr>
          <p:cNvPr id="20" name="Picture 4" descr="http://www.cliparthut.com/clip-arts/614/unifix-cubes-clip-art-614378.png"/>
          <p:cNvPicPr>
            <a:picLocks noChangeAspect="1" noChangeArrowheads="1"/>
          </p:cNvPicPr>
          <p:nvPr/>
        </p:nvPicPr>
        <p:blipFill>
          <a:blip r:embed="rId3" cstate="print"/>
          <a:srcRect/>
          <a:stretch>
            <a:fillRect/>
          </a:stretch>
        </p:blipFill>
        <p:spPr bwMode="auto">
          <a:xfrm>
            <a:off x="3228102" y="2682647"/>
            <a:ext cx="968190" cy="914401"/>
          </a:xfrm>
          <a:prstGeom prst="rect">
            <a:avLst/>
          </a:prstGeom>
          <a:noFill/>
        </p:spPr>
      </p:pic>
      <p:pic>
        <p:nvPicPr>
          <p:cNvPr id="23" name="Picture 4" descr="http://www.cliparthut.com/clip-arts/614/unifix-cubes-clip-art-614378.png"/>
          <p:cNvPicPr>
            <a:picLocks noChangeAspect="1" noChangeArrowheads="1"/>
          </p:cNvPicPr>
          <p:nvPr/>
        </p:nvPicPr>
        <p:blipFill>
          <a:blip r:embed="rId3" cstate="print"/>
          <a:srcRect/>
          <a:stretch>
            <a:fillRect/>
          </a:stretch>
        </p:blipFill>
        <p:spPr bwMode="auto">
          <a:xfrm>
            <a:off x="5029200" y="3886200"/>
            <a:ext cx="968190" cy="914401"/>
          </a:xfrm>
          <a:prstGeom prst="rect">
            <a:avLst/>
          </a:prstGeom>
          <a:noFill/>
        </p:spPr>
      </p:pic>
      <p:pic>
        <p:nvPicPr>
          <p:cNvPr id="24" name="Picture 4" descr="http://www.cliparthut.com/clip-arts/614/unifix-cubes-clip-art-614378.png"/>
          <p:cNvPicPr>
            <a:picLocks noChangeAspect="1" noChangeArrowheads="1"/>
          </p:cNvPicPr>
          <p:nvPr/>
        </p:nvPicPr>
        <p:blipFill>
          <a:blip r:embed="rId3" cstate="print"/>
          <a:srcRect/>
          <a:stretch>
            <a:fillRect/>
          </a:stretch>
        </p:blipFill>
        <p:spPr bwMode="auto">
          <a:xfrm>
            <a:off x="5029200" y="3294738"/>
            <a:ext cx="968190" cy="914401"/>
          </a:xfrm>
          <a:prstGeom prst="rect">
            <a:avLst/>
          </a:prstGeom>
          <a:noFill/>
        </p:spPr>
      </p:pic>
      <p:pic>
        <p:nvPicPr>
          <p:cNvPr id="13"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010158318"/>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821947"/>
            <a:ext cx="6267054" cy="830997"/>
          </a:xfrm>
          <a:prstGeom prst="rect">
            <a:avLst/>
          </a:prstGeom>
          <a:noFill/>
        </p:spPr>
        <p:txBody>
          <a:bodyPr wrap="square" rtlCol="0">
            <a:spAutoFit/>
          </a:bodyPr>
          <a:lstStyle/>
          <a:p>
            <a:pPr algn="ctr"/>
            <a:r>
              <a:rPr lang="en-US" sz="2400" b="1"/>
              <a:t>Put it together again.  Can anyone find different  hidden partners inside the 5?</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6482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0425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4369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817134"/>
            <a:ext cx="968190" cy="914401"/>
          </a:xfrm>
          <a:prstGeom prst="rect">
            <a:avLst/>
          </a:prstGeom>
          <a:noFill/>
        </p:spPr>
      </p:pic>
      <p:pic>
        <p:nvPicPr>
          <p:cNvPr id="22"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25672"/>
            <a:ext cx="968190" cy="914401"/>
          </a:xfrm>
          <a:prstGeom prst="rect">
            <a:avLst/>
          </a:prstGeom>
          <a:noFill/>
        </p:spPr>
      </p:pic>
      <p:pic>
        <p:nvPicPr>
          <p:cNvPr id="17" name="Picture 4" descr="http://www.cliparthut.com/clip-arts/614/unifix-cubes-clip-art-614378.png"/>
          <p:cNvPicPr>
            <a:picLocks noChangeAspect="1" noChangeArrowheads="1"/>
          </p:cNvPicPr>
          <p:nvPr/>
        </p:nvPicPr>
        <p:blipFill>
          <a:blip r:embed="rId3" cstate="print"/>
          <a:srcRect/>
          <a:stretch>
            <a:fillRect/>
          </a:stretch>
        </p:blipFill>
        <p:spPr bwMode="auto">
          <a:xfrm>
            <a:off x="3152844" y="4304166"/>
            <a:ext cx="968190" cy="914401"/>
          </a:xfrm>
          <a:prstGeom prst="rect">
            <a:avLst/>
          </a:prstGeom>
          <a:noFill/>
        </p:spPr>
      </p:pic>
      <p:pic>
        <p:nvPicPr>
          <p:cNvPr id="18" name="Picture 4" descr="http://www.cliparthut.com/clip-arts/614/unifix-cubes-clip-art-614378.png"/>
          <p:cNvPicPr>
            <a:picLocks noChangeAspect="1" noChangeArrowheads="1"/>
          </p:cNvPicPr>
          <p:nvPr/>
        </p:nvPicPr>
        <p:blipFill>
          <a:blip r:embed="rId3" cstate="print"/>
          <a:srcRect/>
          <a:stretch>
            <a:fillRect/>
          </a:stretch>
        </p:blipFill>
        <p:spPr bwMode="auto">
          <a:xfrm>
            <a:off x="3152844" y="3698534"/>
            <a:ext cx="968190" cy="914401"/>
          </a:xfrm>
          <a:prstGeom prst="rect">
            <a:avLst/>
          </a:prstGeom>
          <a:noFill/>
        </p:spPr>
      </p:pic>
      <p:pic>
        <p:nvPicPr>
          <p:cNvPr id="20" name="Picture 4" descr="http://www.cliparthut.com/clip-arts/614/unifix-cubes-clip-art-614378.png"/>
          <p:cNvPicPr>
            <a:picLocks noChangeAspect="1" noChangeArrowheads="1"/>
          </p:cNvPicPr>
          <p:nvPr/>
        </p:nvPicPr>
        <p:blipFill>
          <a:blip r:embed="rId3" cstate="print"/>
          <a:srcRect/>
          <a:stretch>
            <a:fillRect/>
          </a:stretch>
        </p:blipFill>
        <p:spPr bwMode="auto">
          <a:xfrm>
            <a:off x="3152844" y="3092902"/>
            <a:ext cx="968190" cy="914401"/>
          </a:xfrm>
          <a:prstGeom prst="rect">
            <a:avLst/>
          </a:prstGeom>
          <a:noFill/>
        </p:spPr>
      </p:pic>
      <p:pic>
        <p:nvPicPr>
          <p:cNvPr id="23" name="Picture 4" descr="http://www.cliparthut.com/clip-arts/614/unifix-cubes-clip-art-614378.png"/>
          <p:cNvPicPr>
            <a:picLocks noChangeAspect="1" noChangeArrowheads="1"/>
          </p:cNvPicPr>
          <p:nvPr/>
        </p:nvPicPr>
        <p:blipFill>
          <a:blip r:embed="rId3" cstate="print"/>
          <a:srcRect/>
          <a:stretch>
            <a:fillRect/>
          </a:stretch>
        </p:blipFill>
        <p:spPr bwMode="auto">
          <a:xfrm>
            <a:off x="3152844" y="2473100"/>
            <a:ext cx="968190" cy="914401"/>
          </a:xfrm>
          <a:prstGeom prst="rect">
            <a:avLst/>
          </a:prstGeom>
          <a:noFill/>
        </p:spPr>
      </p:pic>
      <p:pic>
        <p:nvPicPr>
          <p:cNvPr id="24" name="Picture 4" descr="http://www.cliparthut.com/clip-arts/614/unifix-cubes-clip-art-614378.png"/>
          <p:cNvPicPr>
            <a:picLocks noChangeAspect="1" noChangeArrowheads="1"/>
          </p:cNvPicPr>
          <p:nvPr/>
        </p:nvPicPr>
        <p:blipFill>
          <a:blip r:embed="rId3" cstate="print"/>
          <a:srcRect/>
          <a:stretch>
            <a:fillRect/>
          </a:stretch>
        </p:blipFill>
        <p:spPr bwMode="auto">
          <a:xfrm>
            <a:off x="4986521" y="4300726"/>
            <a:ext cx="968190" cy="914401"/>
          </a:xfrm>
          <a:prstGeom prst="rect">
            <a:avLst/>
          </a:prstGeom>
          <a:noFill/>
        </p:spPr>
      </p:pic>
      <p:pic>
        <p:nvPicPr>
          <p:cNvPr id="25"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339079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5"/>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6"/>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22"/>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nodeType="after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928568"/>
            <a:ext cx="6267054" cy="461665"/>
          </a:xfrm>
          <a:prstGeom prst="rect">
            <a:avLst/>
          </a:prstGeom>
          <a:noFill/>
        </p:spPr>
        <p:txBody>
          <a:bodyPr wrap="square" rtlCol="0">
            <a:spAutoFit/>
          </a:bodyPr>
          <a:lstStyle/>
          <a:p>
            <a:pPr algn="ctr"/>
            <a:r>
              <a:rPr lang="en-US" sz="2400" b="1"/>
              <a:t>Watch me build another tower!</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1148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5091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9035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83734"/>
            <a:ext cx="968190" cy="914401"/>
          </a:xfrm>
          <a:prstGeom prst="rect">
            <a:avLst/>
          </a:prstGeom>
          <a:noFill/>
        </p:spPr>
      </p:pic>
      <p:pic>
        <p:nvPicPr>
          <p:cNvPr id="6" name="Picture 5"/>
          <p:cNvPicPr>
            <a:picLocks noChangeAspect="1"/>
          </p:cNvPicPr>
          <p:nvPr/>
        </p:nvPicPr>
        <p:blipFill>
          <a:blip r:embed="rId4"/>
          <a:stretch>
            <a:fillRect/>
          </a:stretch>
        </p:blipFill>
        <p:spPr>
          <a:xfrm>
            <a:off x="6728925" y="3810000"/>
            <a:ext cx="2070588" cy="2743200"/>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687627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928568"/>
            <a:ext cx="6267054" cy="830997"/>
          </a:xfrm>
          <a:prstGeom prst="rect">
            <a:avLst/>
          </a:prstGeom>
          <a:noFill/>
        </p:spPr>
        <p:txBody>
          <a:bodyPr wrap="square" rtlCol="0">
            <a:spAutoFit/>
          </a:bodyPr>
          <a:lstStyle/>
          <a:p>
            <a:pPr algn="ctr"/>
            <a:r>
              <a:rPr lang="en-US" sz="2400" b="1"/>
              <a:t>Do you see any hidden partners inside?       Watch me break it apart!</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1148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5091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9035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83734"/>
            <a:ext cx="968190" cy="914401"/>
          </a:xfrm>
          <a:prstGeom prst="rect">
            <a:avLst/>
          </a:prstGeom>
          <a:noFill/>
        </p:spPr>
      </p:pic>
      <p:pic>
        <p:nvPicPr>
          <p:cNvPr id="13" name="Picture 4" descr="http://www.cliparthut.com/clip-arts/614/unifix-cubes-clip-art-614378.png"/>
          <p:cNvPicPr>
            <a:picLocks noChangeAspect="1" noChangeArrowheads="1"/>
          </p:cNvPicPr>
          <p:nvPr/>
        </p:nvPicPr>
        <p:blipFill>
          <a:blip r:embed="rId3" cstate="print"/>
          <a:srcRect/>
          <a:stretch>
            <a:fillRect/>
          </a:stretch>
        </p:blipFill>
        <p:spPr bwMode="auto">
          <a:xfrm>
            <a:off x="3276600" y="3342598"/>
            <a:ext cx="968190" cy="914401"/>
          </a:xfrm>
          <a:prstGeom prst="rect">
            <a:avLst/>
          </a:prstGeom>
          <a:noFill/>
        </p:spPr>
      </p:pic>
      <p:pic>
        <p:nvPicPr>
          <p:cNvPr id="17" name="Picture 4" descr="http://www.cliparthut.com/clip-arts/614/unifix-cubes-clip-art-614378.png"/>
          <p:cNvPicPr>
            <a:picLocks noChangeAspect="1" noChangeArrowheads="1"/>
          </p:cNvPicPr>
          <p:nvPr/>
        </p:nvPicPr>
        <p:blipFill>
          <a:blip r:embed="rId3" cstate="print"/>
          <a:srcRect/>
          <a:stretch>
            <a:fillRect/>
          </a:stretch>
        </p:blipFill>
        <p:spPr bwMode="auto">
          <a:xfrm>
            <a:off x="3276600" y="2736966"/>
            <a:ext cx="968190" cy="914401"/>
          </a:xfrm>
          <a:prstGeom prst="rect">
            <a:avLst/>
          </a:prstGeom>
          <a:noFill/>
        </p:spPr>
      </p:pic>
      <p:pic>
        <p:nvPicPr>
          <p:cNvPr id="18" name="Picture 4" descr="http://www.cliparthut.com/clip-arts/614/unifix-cubes-clip-art-614378.png"/>
          <p:cNvPicPr>
            <a:picLocks noChangeAspect="1" noChangeArrowheads="1"/>
          </p:cNvPicPr>
          <p:nvPr/>
        </p:nvPicPr>
        <p:blipFill>
          <a:blip r:embed="rId3" cstate="print"/>
          <a:srcRect/>
          <a:stretch>
            <a:fillRect/>
          </a:stretch>
        </p:blipFill>
        <p:spPr bwMode="auto">
          <a:xfrm>
            <a:off x="4902521" y="3364705"/>
            <a:ext cx="968190" cy="914401"/>
          </a:xfrm>
          <a:prstGeom prst="rect">
            <a:avLst/>
          </a:prstGeom>
          <a:noFill/>
        </p:spPr>
      </p:pic>
      <p:pic>
        <p:nvPicPr>
          <p:cNvPr id="20" name="Picture 4" descr="http://www.cliparthut.com/clip-arts/614/unifix-cubes-clip-art-614378.png"/>
          <p:cNvPicPr>
            <a:picLocks noChangeAspect="1" noChangeArrowheads="1"/>
          </p:cNvPicPr>
          <p:nvPr/>
        </p:nvPicPr>
        <p:blipFill>
          <a:blip r:embed="rId3" cstate="print"/>
          <a:srcRect/>
          <a:stretch>
            <a:fillRect/>
          </a:stretch>
        </p:blipFill>
        <p:spPr bwMode="auto">
          <a:xfrm>
            <a:off x="4902521" y="2759073"/>
            <a:ext cx="968190" cy="914401"/>
          </a:xfrm>
          <a:prstGeom prst="rect">
            <a:avLst/>
          </a:prstGeom>
          <a:noFill/>
        </p:spPr>
      </p:pic>
      <p:pic>
        <p:nvPicPr>
          <p:cNvPr id="22"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641904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5"/>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6"/>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928568"/>
            <a:ext cx="6267054" cy="830997"/>
          </a:xfrm>
          <a:prstGeom prst="rect">
            <a:avLst/>
          </a:prstGeom>
          <a:noFill/>
        </p:spPr>
        <p:txBody>
          <a:bodyPr wrap="square" rtlCol="0">
            <a:spAutoFit/>
          </a:bodyPr>
          <a:lstStyle/>
          <a:p>
            <a:pPr algn="ctr"/>
            <a:r>
              <a:rPr lang="en-US" sz="2400" b="1"/>
              <a:t>Do you see any more hidden partners inside?  Watch me break it apart again!</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41148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35091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903536"/>
            <a:ext cx="968190" cy="914401"/>
          </a:xfrm>
          <a:prstGeom prst="rect">
            <a:avLst/>
          </a:prstGeom>
          <a:noFill/>
        </p:spPr>
      </p:pic>
      <p:pic>
        <p:nvPicPr>
          <p:cNvPr id="21" name="Picture 4" descr="http://www.cliparthut.com/clip-arts/614/unifix-cubes-clip-art-614378.png"/>
          <p:cNvPicPr>
            <a:picLocks noChangeAspect="1" noChangeArrowheads="1"/>
          </p:cNvPicPr>
          <p:nvPr/>
        </p:nvPicPr>
        <p:blipFill>
          <a:blip r:embed="rId3" cstate="print"/>
          <a:srcRect/>
          <a:stretch>
            <a:fillRect/>
          </a:stretch>
        </p:blipFill>
        <p:spPr bwMode="auto">
          <a:xfrm>
            <a:off x="4087904" y="2283734"/>
            <a:ext cx="968190" cy="914401"/>
          </a:xfrm>
          <a:prstGeom prst="rect">
            <a:avLst/>
          </a:prstGeom>
          <a:noFill/>
        </p:spPr>
      </p:pic>
      <p:pic>
        <p:nvPicPr>
          <p:cNvPr id="22" name="Picture 4" descr="http://www.cliparthut.com/clip-arts/614/unifix-cubes-clip-art-614378.png"/>
          <p:cNvPicPr>
            <a:picLocks noChangeAspect="1" noChangeArrowheads="1"/>
          </p:cNvPicPr>
          <p:nvPr/>
        </p:nvPicPr>
        <p:blipFill>
          <a:blip r:embed="rId3" cstate="print"/>
          <a:srcRect/>
          <a:stretch>
            <a:fillRect/>
          </a:stretch>
        </p:blipFill>
        <p:spPr bwMode="auto">
          <a:xfrm>
            <a:off x="3276600" y="3722304"/>
            <a:ext cx="968190" cy="914401"/>
          </a:xfrm>
          <a:prstGeom prst="rect">
            <a:avLst/>
          </a:prstGeom>
          <a:noFill/>
        </p:spPr>
      </p:pic>
      <p:pic>
        <p:nvPicPr>
          <p:cNvPr id="23" name="Picture 4" descr="http://www.cliparthut.com/clip-arts/614/unifix-cubes-clip-art-614378.png"/>
          <p:cNvPicPr>
            <a:picLocks noChangeAspect="1" noChangeArrowheads="1"/>
          </p:cNvPicPr>
          <p:nvPr/>
        </p:nvPicPr>
        <p:blipFill>
          <a:blip r:embed="rId3" cstate="print"/>
          <a:srcRect/>
          <a:stretch>
            <a:fillRect/>
          </a:stretch>
        </p:blipFill>
        <p:spPr bwMode="auto">
          <a:xfrm>
            <a:off x="3276600" y="3116672"/>
            <a:ext cx="968190" cy="914401"/>
          </a:xfrm>
          <a:prstGeom prst="rect">
            <a:avLst/>
          </a:prstGeom>
          <a:noFill/>
        </p:spPr>
      </p:pic>
      <p:pic>
        <p:nvPicPr>
          <p:cNvPr id="24" name="Picture 4" descr="http://www.cliparthut.com/clip-arts/614/unifix-cubes-clip-art-614378.png"/>
          <p:cNvPicPr>
            <a:picLocks noChangeAspect="1" noChangeArrowheads="1"/>
          </p:cNvPicPr>
          <p:nvPr/>
        </p:nvPicPr>
        <p:blipFill>
          <a:blip r:embed="rId3" cstate="print"/>
          <a:srcRect/>
          <a:stretch>
            <a:fillRect/>
          </a:stretch>
        </p:blipFill>
        <p:spPr bwMode="auto">
          <a:xfrm>
            <a:off x="3276600" y="2511040"/>
            <a:ext cx="968190" cy="914401"/>
          </a:xfrm>
          <a:prstGeom prst="rect">
            <a:avLst/>
          </a:prstGeom>
          <a:noFill/>
        </p:spPr>
      </p:pic>
      <p:pic>
        <p:nvPicPr>
          <p:cNvPr id="25" name="Picture 4" descr="http://www.cliparthut.com/clip-arts/614/unifix-cubes-clip-art-614378.png"/>
          <p:cNvPicPr>
            <a:picLocks noChangeAspect="1" noChangeArrowheads="1"/>
          </p:cNvPicPr>
          <p:nvPr/>
        </p:nvPicPr>
        <p:blipFill>
          <a:blip r:embed="rId3" cstate="print"/>
          <a:srcRect/>
          <a:stretch>
            <a:fillRect/>
          </a:stretch>
        </p:blipFill>
        <p:spPr bwMode="auto">
          <a:xfrm>
            <a:off x="4899208" y="3722303"/>
            <a:ext cx="968190" cy="914401"/>
          </a:xfrm>
          <a:prstGeom prst="rect">
            <a:avLst/>
          </a:prstGeom>
          <a:noFill/>
        </p:spPr>
      </p:pic>
      <p:pic>
        <p:nvPicPr>
          <p:cNvPr id="17"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943280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6"/>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5"/>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14"/>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38472" y="928568"/>
            <a:ext cx="6267054" cy="461665"/>
          </a:xfrm>
          <a:prstGeom prst="rect">
            <a:avLst/>
          </a:prstGeom>
          <a:noFill/>
        </p:spPr>
        <p:txBody>
          <a:bodyPr wrap="square" rtlCol="0">
            <a:spAutoFit/>
          </a:bodyPr>
          <a:lstStyle/>
          <a:p>
            <a:pPr algn="ctr"/>
            <a:r>
              <a:rPr lang="en-US" sz="2400" b="1"/>
              <a:t>Watch me build one more tower!</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35052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28995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2293936"/>
            <a:ext cx="968190" cy="914401"/>
          </a:xfrm>
          <a:prstGeom prst="rect">
            <a:avLst/>
          </a:prstGeom>
          <a:noFill/>
        </p:spPr>
      </p:pic>
      <p:pic>
        <p:nvPicPr>
          <p:cNvPr id="6" name="Picture 5"/>
          <p:cNvPicPr>
            <a:picLocks noChangeAspect="1"/>
          </p:cNvPicPr>
          <p:nvPr/>
        </p:nvPicPr>
        <p:blipFill>
          <a:blip r:embed="rId4"/>
          <a:stretch>
            <a:fillRect/>
          </a:stretch>
        </p:blipFill>
        <p:spPr>
          <a:xfrm>
            <a:off x="6728925" y="3810000"/>
            <a:ext cx="2070588" cy="2743200"/>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14878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176143" y="768290"/>
            <a:ext cx="6781800" cy="954107"/>
          </a:xfrm>
          <a:prstGeom prst="rect">
            <a:avLst/>
          </a:prstGeom>
          <a:noFill/>
        </p:spPr>
        <p:txBody>
          <a:bodyPr wrap="square" rtlCol="0">
            <a:spAutoFit/>
          </a:bodyPr>
          <a:lstStyle/>
          <a:p>
            <a:pPr algn="ctr"/>
            <a:r>
              <a:rPr lang="en-US" sz="2800" b="1"/>
              <a:t>Look at these two.  These two are </a:t>
            </a:r>
            <a:r>
              <a:rPr lang="en-US" sz="2800" b="1" u="sng"/>
              <a:t>exactly the same</a:t>
            </a:r>
            <a:r>
              <a:rPr lang="en-US" sz="2800" b="1"/>
              <a:t> because they are both…?</a:t>
            </a:r>
          </a:p>
        </p:txBody>
      </p:sp>
      <p:pic>
        <p:nvPicPr>
          <p:cNvPr id="4098" name="Picture 2" descr="http://worldartsme.com/images/blue-sox-clipart-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62300" y="2133600"/>
            <a:ext cx="2590800" cy="313565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73824490"/>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812931" y="826336"/>
            <a:ext cx="5571928" cy="830997"/>
          </a:xfrm>
          <a:prstGeom prst="rect">
            <a:avLst/>
          </a:prstGeom>
          <a:noFill/>
        </p:spPr>
        <p:txBody>
          <a:bodyPr wrap="square" rtlCol="0">
            <a:spAutoFit/>
          </a:bodyPr>
          <a:lstStyle/>
          <a:p>
            <a:pPr algn="ctr"/>
            <a:r>
              <a:rPr lang="en-US" sz="2400" b="1"/>
              <a:t>Do you see any hidden partners?  Let’s break it apart!</a:t>
            </a:r>
            <a:endParaRPr lang="en-US" sz="2000" b="1">
              <a:solidFill>
                <a:srgbClr val="FF0000"/>
              </a:solidFill>
            </a:endParaRPr>
          </a:p>
        </p:txBody>
      </p:sp>
      <p:pic>
        <p:nvPicPr>
          <p:cNvPr id="14"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3505200"/>
            <a:ext cx="968190" cy="914401"/>
          </a:xfrm>
          <a:prstGeom prst="rect">
            <a:avLst/>
          </a:prstGeom>
          <a:noFill/>
        </p:spPr>
      </p:pic>
      <p:pic>
        <p:nvPicPr>
          <p:cNvPr id="15"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2899568"/>
            <a:ext cx="968190" cy="914401"/>
          </a:xfrm>
          <a:prstGeom prst="rect">
            <a:avLst/>
          </a:prstGeom>
          <a:noFill/>
        </p:spPr>
      </p:pic>
      <p:pic>
        <p:nvPicPr>
          <p:cNvPr id="16" name="Picture 4" descr="http://www.cliparthut.com/clip-arts/614/unifix-cubes-clip-art-614378.png"/>
          <p:cNvPicPr>
            <a:picLocks noChangeAspect="1" noChangeArrowheads="1"/>
          </p:cNvPicPr>
          <p:nvPr/>
        </p:nvPicPr>
        <p:blipFill>
          <a:blip r:embed="rId3" cstate="print"/>
          <a:srcRect/>
          <a:stretch>
            <a:fillRect/>
          </a:stretch>
        </p:blipFill>
        <p:spPr bwMode="auto">
          <a:xfrm>
            <a:off x="4114800" y="2293936"/>
            <a:ext cx="968190" cy="914401"/>
          </a:xfrm>
          <a:prstGeom prst="rect">
            <a:avLst/>
          </a:prstGeom>
          <a:noFill/>
        </p:spPr>
      </p:pic>
      <p:pic>
        <p:nvPicPr>
          <p:cNvPr id="13" name="Picture 4" descr="http://www.cliparthut.com/clip-arts/614/unifix-cubes-clip-art-614378.png"/>
          <p:cNvPicPr>
            <a:picLocks noChangeAspect="1" noChangeArrowheads="1"/>
          </p:cNvPicPr>
          <p:nvPr/>
        </p:nvPicPr>
        <p:blipFill>
          <a:blip r:embed="rId3" cstate="print"/>
          <a:srcRect/>
          <a:stretch>
            <a:fillRect/>
          </a:stretch>
        </p:blipFill>
        <p:spPr bwMode="auto">
          <a:xfrm>
            <a:off x="3352800" y="3352800"/>
            <a:ext cx="968190" cy="914401"/>
          </a:xfrm>
          <a:prstGeom prst="rect">
            <a:avLst/>
          </a:prstGeom>
          <a:noFill/>
        </p:spPr>
      </p:pic>
      <p:pic>
        <p:nvPicPr>
          <p:cNvPr id="17" name="Picture 4" descr="http://www.cliparthut.com/clip-arts/614/unifix-cubes-clip-art-614378.png"/>
          <p:cNvPicPr>
            <a:picLocks noChangeAspect="1" noChangeArrowheads="1"/>
          </p:cNvPicPr>
          <p:nvPr/>
        </p:nvPicPr>
        <p:blipFill>
          <a:blip r:embed="rId3" cstate="print"/>
          <a:srcRect/>
          <a:stretch>
            <a:fillRect/>
          </a:stretch>
        </p:blipFill>
        <p:spPr bwMode="auto">
          <a:xfrm>
            <a:off x="3352800" y="2747168"/>
            <a:ext cx="968190" cy="914401"/>
          </a:xfrm>
          <a:prstGeom prst="rect">
            <a:avLst/>
          </a:prstGeom>
          <a:noFill/>
        </p:spPr>
      </p:pic>
      <p:pic>
        <p:nvPicPr>
          <p:cNvPr id="18" name="Picture 4" descr="http://www.cliparthut.com/clip-arts/614/unifix-cubes-clip-art-614378.png"/>
          <p:cNvPicPr>
            <a:picLocks noChangeAspect="1" noChangeArrowheads="1"/>
          </p:cNvPicPr>
          <p:nvPr/>
        </p:nvPicPr>
        <p:blipFill>
          <a:blip r:embed="rId3" cstate="print"/>
          <a:srcRect/>
          <a:stretch>
            <a:fillRect/>
          </a:stretch>
        </p:blipFill>
        <p:spPr bwMode="auto">
          <a:xfrm>
            <a:off x="4876800" y="3350798"/>
            <a:ext cx="968190" cy="914401"/>
          </a:xfrm>
          <a:prstGeom prst="rect">
            <a:avLst/>
          </a:prstGeom>
          <a:noFill/>
        </p:spPr>
      </p:pic>
      <p:pic>
        <p:nvPicPr>
          <p:cNvPr id="20"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25"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amesburylibrary.org/wp-content/uploads/2012/01/i-love-math-pictures-i-love-ma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5526" y="5410200"/>
            <a:ext cx="1023295" cy="1131913"/>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398201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6"/>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5"/>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4"/>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28750" y="824525"/>
            <a:ext cx="6286500" cy="2308324"/>
          </a:xfrm>
          <a:prstGeom prst="rect">
            <a:avLst/>
          </a:prstGeom>
          <a:noFill/>
        </p:spPr>
        <p:txBody>
          <a:bodyPr wrap="square" rtlCol="0">
            <a:spAutoFit/>
          </a:bodyPr>
          <a:lstStyle/>
          <a:p>
            <a:pPr algn="ctr"/>
            <a:r>
              <a:rPr lang="en-US" b="1"/>
              <a:t>I’m going to give you two sticks of 5 cubes and a hidden partners template for your and your partner.</a:t>
            </a:r>
          </a:p>
          <a:p>
            <a:pPr algn="ctr"/>
            <a:endParaRPr lang="en-US" b="1"/>
          </a:p>
          <a:p>
            <a:pPr algn="ctr"/>
            <a:r>
              <a:rPr lang="en-US" b="1"/>
              <a:t>Build a tower of 5, and put it inside the large box on the left.  Take your other linking cube tower of 5.  Does it have the same number of cubes as the other tower?</a:t>
            </a:r>
          </a:p>
          <a:p>
            <a:pPr algn="ctr"/>
            <a:endParaRPr lang="en-US" b="1"/>
          </a:p>
          <a:p>
            <a:pPr algn="ctr"/>
            <a:r>
              <a:rPr lang="en-US" b="1"/>
              <a:t>Break it into two hidden partners that together make 5.</a:t>
            </a:r>
            <a:endParaRPr lang="en-US" sz="1600" b="1"/>
          </a:p>
        </p:txBody>
      </p:sp>
      <p:pic>
        <p:nvPicPr>
          <p:cNvPr id="5" name="Picture 4"/>
          <p:cNvPicPr>
            <a:picLocks noChangeAspect="1"/>
          </p:cNvPicPr>
          <p:nvPr/>
        </p:nvPicPr>
        <p:blipFill>
          <a:blip r:embed="rId3"/>
          <a:stretch>
            <a:fillRect/>
          </a:stretch>
        </p:blipFill>
        <p:spPr>
          <a:xfrm>
            <a:off x="3505200" y="3462842"/>
            <a:ext cx="2162175" cy="2695512"/>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273950990"/>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28750" y="824525"/>
            <a:ext cx="6286500" cy="2308324"/>
          </a:xfrm>
          <a:prstGeom prst="rect">
            <a:avLst/>
          </a:prstGeom>
          <a:noFill/>
        </p:spPr>
        <p:txBody>
          <a:bodyPr wrap="square" rtlCol="0">
            <a:spAutoFit/>
          </a:bodyPr>
          <a:lstStyle/>
          <a:p>
            <a:pPr algn="ctr"/>
            <a:r>
              <a:rPr lang="en-US" b="1"/>
              <a:t>Put your two sticks back together.  Take one off of each stick    and put them to the side.</a:t>
            </a:r>
          </a:p>
          <a:p>
            <a:pPr algn="ctr"/>
            <a:endParaRPr lang="en-US" b="1"/>
          </a:p>
          <a:p>
            <a:pPr algn="ctr"/>
            <a:r>
              <a:rPr lang="en-US" b="1"/>
              <a:t>Put a tower of 4 inside the large box on the left.  Take your other linking cube tower of 4.  Does it have the same number of cubes as the other tower?</a:t>
            </a:r>
          </a:p>
          <a:p>
            <a:pPr algn="ctr"/>
            <a:endParaRPr lang="en-US" b="1"/>
          </a:p>
          <a:p>
            <a:pPr algn="ctr"/>
            <a:r>
              <a:rPr lang="en-US" b="1"/>
              <a:t>Break it into two hidden partners that together make 4.</a:t>
            </a:r>
            <a:endParaRPr lang="en-US" sz="1600" b="1"/>
          </a:p>
        </p:txBody>
      </p:sp>
      <p:pic>
        <p:nvPicPr>
          <p:cNvPr id="71682" name="Picture 2" descr="http://www.leonschools.net/cms/lib7/FL01903265/Centricity/Domain/3782/Boy%20mk2%20(c)%20%20Melonheadz%20Illustrating%20LLC%202014%20color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581400"/>
            <a:ext cx="1647825" cy="2988056"/>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639868709"/>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54944" y="186755"/>
            <a:ext cx="1596912" cy="307777"/>
          </a:xfrm>
          <a:prstGeom prst="rect">
            <a:avLst/>
          </a:prstGeom>
          <a:noFill/>
        </p:spPr>
        <p:txBody>
          <a:bodyPr wrap="none" rtlCol="0">
            <a:spAutoFit/>
          </a:bodyPr>
          <a:lstStyle/>
          <a:p>
            <a:r>
              <a:rPr lang="en-US" sz="1400"/>
              <a:t>Module 1, Lesson 9</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428750" y="824525"/>
            <a:ext cx="6286500" cy="2308324"/>
          </a:xfrm>
          <a:prstGeom prst="rect">
            <a:avLst/>
          </a:prstGeom>
          <a:noFill/>
        </p:spPr>
        <p:txBody>
          <a:bodyPr wrap="square" rtlCol="0">
            <a:spAutoFit/>
          </a:bodyPr>
          <a:lstStyle/>
          <a:p>
            <a:pPr algn="ctr"/>
            <a:r>
              <a:rPr lang="en-US" b="1"/>
              <a:t>Put your two sticks back together.  Take one off of each stick    and put them to the side.</a:t>
            </a:r>
          </a:p>
          <a:p>
            <a:pPr algn="ctr"/>
            <a:endParaRPr lang="en-US" b="1"/>
          </a:p>
          <a:p>
            <a:pPr algn="ctr"/>
            <a:r>
              <a:rPr lang="en-US" b="1"/>
              <a:t>Put a tower of 3 inside the large box on the left.  Take your other linking cube tower of 3.  Does it have the same number of cubes as the other tower?</a:t>
            </a:r>
          </a:p>
          <a:p>
            <a:pPr algn="ctr"/>
            <a:endParaRPr lang="en-US" b="1"/>
          </a:p>
          <a:p>
            <a:pPr algn="ctr"/>
            <a:r>
              <a:rPr lang="en-US" b="1"/>
              <a:t>Break it into two hidden partners that together make 3.</a:t>
            </a:r>
            <a:endParaRPr lang="en-US" sz="1600" b="1"/>
          </a:p>
        </p:txBody>
      </p:sp>
      <p:pic>
        <p:nvPicPr>
          <p:cNvPr id="77826" name="Picture 2" descr="https://s-media-cache-ak0.pinimg.com/236x/14/d3/96/14d396e96ee8127f97d0cc498bdb43f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342467"/>
            <a:ext cx="1703042" cy="315351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52667594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74845" y="186239"/>
            <a:ext cx="8640555" cy="423362"/>
          </a:xfrm>
          <a:prstGeom prst="rect">
            <a:avLst/>
          </a:prstGeom>
        </p:spPr>
      </p:pic>
      <p:pic>
        <p:nvPicPr>
          <p:cNvPr id="7" name="Picture 6"/>
          <p:cNvPicPr>
            <a:picLocks noChangeAspect="1"/>
          </p:cNvPicPr>
          <p:nvPr/>
        </p:nvPicPr>
        <p:blipFill>
          <a:blip r:embed="rId4"/>
          <a:stretch>
            <a:fillRect/>
          </a:stretch>
        </p:blipFill>
        <p:spPr>
          <a:xfrm>
            <a:off x="1813822" y="596349"/>
            <a:ext cx="5562600" cy="6011551"/>
          </a:xfrm>
          <a:prstGeom prst="rect">
            <a:avLst/>
          </a:prstGeom>
        </p:spPr>
      </p:pic>
    </p:spTree>
    <p:extLst>
      <p:ext uri="{BB962C8B-B14F-4D97-AF65-F5344CB8AC3E}">
        <p14:creationId xmlns:p14="http://schemas.microsoft.com/office/powerpoint/2010/main" val="997347059"/>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4"/>
          <a:stretch>
            <a:fillRect/>
          </a:stretch>
        </p:blipFill>
        <p:spPr>
          <a:xfrm>
            <a:off x="914400" y="1763590"/>
            <a:ext cx="7153275" cy="1320366"/>
          </a:xfrm>
          <a:prstGeom prst="rect">
            <a:avLst/>
          </a:prstGeom>
        </p:spPr>
      </p:pic>
    </p:spTree>
    <p:extLst>
      <p:ext uri="{BB962C8B-B14F-4D97-AF65-F5344CB8AC3E}">
        <p14:creationId xmlns:p14="http://schemas.microsoft.com/office/powerpoint/2010/main" val="119961358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739759"/>
          </a:xfrm>
          <a:prstGeom prst="rect">
            <a:avLst/>
          </a:prstGeom>
          <a:noFill/>
        </p:spPr>
        <p:txBody>
          <a:bodyPr wrap="square" rtlCol="0">
            <a:spAutoFit/>
          </a:bodyPr>
          <a:lstStyle/>
          <a:p>
            <a:pPr algn="ctr"/>
            <a:r>
              <a:rPr lang="en-US" sz="4800" b="1">
                <a:latin typeface="Kristen ITC" panose="03050502040202030202" pitchFamily="66" charset="0"/>
              </a:rPr>
              <a:t>Lesson 10</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find hidden partners within 3, 4, and 5.</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809165327"/>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816821" y="1393372"/>
            <a:ext cx="7527387" cy="646331"/>
          </a:xfrm>
          <a:prstGeom prst="rect">
            <a:avLst/>
          </a:prstGeom>
          <a:noFill/>
        </p:spPr>
        <p:txBody>
          <a:bodyPr wrap="square" rtlCol="0">
            <a:spAutoFit/>
          </a:bodyPr>
          <a:lstStyle/>
          <a:p>
            <a:pPr algn="ctr"/>
            <a:r>
              <a:rPr lang="en-US" b="1">
                <a:solidFill>
                  <a:srgbClr val="0E87B2"/>
                </a:solidFill>
              </a:rPr>
              <a:t>Take 3 beans out of your bag and put them in your cup.  Spill them onto your mat, and put them in a straight line.  Touch and count.  Are there still 3? </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97471" y="3113013"/>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78165" y="310380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3113013"/>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6006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735280" y="1370444"/>
            <a:ext cx="7527387" cy="646331"/>
          </a:xfrm>
          <a:prstGeom prst="rect">
            <a:avLst/>
          </a:prstGeom>
          <a:noFill/>
        </p:spPr>
        <p:txBody>
          <a:bodyPr wrap="square" rtlCol="0">
            <a:spAutoFit/>
          </a:bodyPr>
          <a:lstStyle/>
          <a:p>
            <a:pPr algn="ctr"/>
            <a:r>
              <a:rPr lang="en-US" b="1">
                <a:solidFill>
                  <a:srgbClr val="0E87B2"/>
                </a:solidFill>
              </a:rPr>
              <a:t>Put them back in your cup.  Spill them onto your mat, and sprinkle them around.  Touch and count.  Are there still 3?</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74567" y="267000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5814" y="474843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8499" y="243984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2741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ppt_x"/>
                                          </p:val>
                                        </p:tav>
                                        <p:tav tm="100000">
                                          <p:val>
                                            <p:strVal val="#ppt_x"/>
                                          </p:val>
                                        </p:tav>
                                      </p:tavLst>
                                    </p:anim>
                                    <p:anim calcmode="lin" valueType="num">
                                      <p:cBhvr additive="base">
                                        <p:cTn id="19" dur="500" fill="hold"/>
                                        <p:tgtEl>
                                          <p:spTgt spid="11"/>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a:solidFill>
                  <a:srgbClr val="0E87B2"/>
                </a:solidFill>
              </a:rPr>
              <a:t>Take another bean out of your bag and put 4 of them in your cup.  Spill them onto your mat, and put them in a straight line.  Touch and count.  Are there still 4? </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7552" y="289079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48246" y="288159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27881" y="289079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07516" y="2881590"/>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125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533400" y="672405"/>
            <a:ext cx="8077200" cy="1384995"/>
          </a:xfrm>
          <a:prstGeom prst="rect">
            <a:avLst/>
          </a:prstGeom>
          <a:noFill/>
        </p:spPr>
        <p:txBody>
          <a:bodyPr wrap="square" rtlCol="0">
            <a:spAutoFit/>
          </a:bodyPr>
          <a:lstStyle/>
          <a:p>
            <a:pPr algn="ctr"/>
            <a:r>
              <a:rPr lang="en-US" sz="2800" b="1"/>
              <a:t>What color are these two socks?  These two socks are the same color, but they are </a:t>
            </a:r>
            <a:r>
              <a:rPr lang="en-US" sz="2800" b="1" u="sng"/>
              <a:t>not exactly the same</a:t>
            </a:r>
            <a:r>
              <a:rPr lang="en-US" sz="2800" b="1"/>
              <a:t>.  One is big, and the other one is…?</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12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3900" y="3276600"/>
            <a:ext cx="1054101" cy="18999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AutoShape 8" descr="data:image/png;base64,iVBORw0KGgoAAAANSUhEUgAAAMwAAAD3CAMAAABmQUuuAAAAwFBMVEX////iAADgAADcAADkAADZAADWAADdAADnAADTAADQAACGAADqAADMAADtAACIAADHAADzAAD5AADBAAD/AACNAACgAACzAACWAAC4AACrAACkAACUAAC2AACvAACcAADJoKD59fWycnL07Ozq3NzawMC4f3/ex8fElpbOqqqjUFDk0dHs39+9iYnUtbX17u6UIiKcPDypXl6YMDCSFxevbGybOTmlVFSwbm6RExO7hYWWKSm2enqgR0eqYWHFmpqJyBqCAAAgAElEQVR4nNVd53rjRrIdBgAEmkCBhJqIJKWRNJJGYfLYnuT3f6tb1QEASYQGuPb41n7fer0/0DrsCqdOp1evRtn14+3l8+uPP7++/4vzz9+/vv314/7h9ubduK/9Nru6u3z9iZEBB/pvNPGv4t8Yf/vm4fHqd/+RJvb08PoviWO/i/wcrGWwIguWc8fiRZrtuYT2/dvd7/5bO+3x8pf46YtdaC3X69VqnbLZKkBbCgsgof81t8M0J0jw4+Z3/8nNdvf8VbjVPrJWFwREWMjcCswigP1yLm2xsDLEw34+/e4//NjePfwUsZCFEfMqJGg+C1flxCwCpsFMJpN5Bm6KQXT/u//6A7slJDz2gouLi4DtalBWK5tFTWAmBIZz/GcK8PF3A6js9i/gRbRAIGu0C84v6mCmbFuCWSyWbFOBcdhm4jhTl8Pr341B2y/KvkuJhMBkLKhPzYJlbWB8iBHMDFMc+4+ktQ/AJwuWaizrdci8GphgxTar0ssOwMwjiKYIZuaE8OF3wxD2BvboXxwqMHO2PQDDi1U5MSUYETI78ASY2ZSz/0IFfWKwRjApm1ZoWFKBCYLVHtrAbJjjCDDOhv0X8vNHTMRoOBsVmJyt6mBytiy9bLGowEwpmQkss2nC/gN87YrxC2F1P4uYta6B2bFJM5iJSGYExgL43UjQHlkswdT9zGJRHUzKrNLLtJuRl01syBSYCL6M/AOu3l1fv/sfxdsNyyWYSS2frVi+LrEEyGe8Oph9CcaH7URgcXJ2O2jYd48v96/fvpc8XBl//+Hjj/uXxzPQcLZUfsYrP0tYHYzHwiYw04nIzNLLmPGA17fPbzUIrNX7/WbDecIFaZX///dvYwG9MMrMF2v0s0kJZssmFZjAYmkNjCCaExH/KYQCjBMZMoDrly9cgsgj35ov1SAbJqry3LG9aJsjLsZHsr1PzBJgHBapqVmtcS7WFZgJ2wUaC4JJSjBYZnRiNiAAj8+fCch+6y2QiK/VxxFEkLOF/Dh934M43OAkDfNbZXdsI0jZBRQlmIXmmnI4lq8qMLwowWDbZprL7l6TCyWptSJCPmOp/jb+TEHGJvLj1FdELMTeIgf2PAYNMGpe1hc7tlRgVmvOa2BWkDSAmU7nG3CMvOz2NUVD7ge6taCfJ6jAxGxWgdkyDz8/9zn7ewSYb8wVYFwWXkgsq3XGljUwCdTAFHwpJ2Y6T2AuwGTspfXrVy8fKVMlbq3dEz9WDUzK3KXCMl9kzKKPT1wYQypudVLGVKDBUHdZgUEKoLEslkkFhnORmbH8X7d9m5DAbqZSZQkmZ4GOGAQTMb8CkzPxcUovI/qKdyyRfQwmFT2icGrt1kgBphrMfLmHxVwNB8mEQmYGvPHDV8/oXLB1REl21vXuVesKEgz2shUY/L74+tRp+Wy3/cXWws+I+ush2aZKN+QGQQWGaTAT2AswHrxtgvIDJyWbyY5vytJ1QyuuwLgsrcAUfCGxzAcUr8pes5mYmiXLtF+v96yamSBkfqC8bL7cMBX/+NNtBJgQfpx+9AGLSbTSHZ8syRWYKYsrMEuLxUuFZb6ARIGZjpqZF1VhLgrQPx+WTafEEngsqsCgTyswFuRTScxOs+hHBgX1Frp7jdm0DkY2fLp/nbCsAsP2cwFm2jzhffaElUaMmFYjYtmswMxYHOjcidnGmUunRp4pwKRwkkT/AI7OE1UECYOwjmWdQA0MkVcNZs42czkxTb+RgQG7KNmyGhLLZgVmwbI6GEuBcTWYk4rwwAqMFah1FWs4VEkyNq/AkLCosUxZLsFM8nG6wkc2V8k50SOuoViXNTpg+2ChweyYrcB4sEMwFrrZMZMCRppVJAuY9LMdm9enJqori0ECJRinBMPHxP+rV5eqXF7kpS6DlWBZglkVvAITM/cEzJE/PLAdkdeVyvnC7FqPhObWxTgiZxrMjGVzFTI/R4F5FGlsfaDL6J9OlOgNq+hGyvwyQmMF5tvh936yhegqdnrGxawXdT+r61dEzhwNxpJgnGl6Mt+GxlQvs6jETBvLZgmGqmaNCCowvgITwpujz4Fskeb6RyLL2KLCgnyvqMAssZApLCWYsSHz6tUHxTEvNMGsc8FD8lSCcQiMM7Ms66TOaDAXieQUwry6n0mVRGs+S+Qzx2DmxVjx6llo5WjoGDoDFFCBCSXfEKOFLDoBc0SifkEowXi17Lxi+zoYEha0TLL0WbQ8AOM448gM2a0WmqquTGgymm/gH1WC8VmqCkErmCcmshll51ovTuRSYwmI0FRgbLZVMikmAMpmDub9MSWTTHPNdcCyalnGL5PnrMY3XBbXwFgCzLE0cwllL26VaPzqh8LPCkKjBawpUoAjMP54LZ4r5yZGowZ0FH0Sw7G8BGOznXBqx2kH8+orswWYJctLMMGh5sP2q1KMW1brJFMFJjxOkeb2J5vJEbdsqn0BR9Ng6iVa/nQEButMG5hHnGrBxDdYuWTIaPIqsQSrPauUxYDzUo0nOuMQmFFkhuyBiAyZW/nCnpXJs16iJ5I8dYN59Z0tVfuqUoDo+LwamJg5lYC9YQu9soBEU4IZPTM30h1WdV/AzrwEk7O5AjNZwL4EkwkwfgOYS83EdQqQhbJSFjAmw1LzWWZspsBgC0BgnJOsMsAYqJ9PB02gGigJJmZ2CYYXMnc6bgnmdBXwSbevmAI0mHXBqpkJLLatwKTMWygw9HnxS/0xGsxb5IECTKyCJsAGaqfzTa2qTRYJKDA25K1g0M+CC0kqBAsQpStldoklCLClKaUFnCYFRqgkaBa8Hw3mnvkSjGhkZCmApARTVbXJYsMmAszM6gJzr8nrXiRKnSCrZvxA8/FYulBrPnuY0MfHkmayOxxHjLhUjo2jYSbSfMPGQqPSDUl/EswMNu1gnpTWc0HlRfevki2dyiQL5MoaTA4z+vg0Gb8Wd4Wkdn044GpbLmUs51hoNJgduBLLFPYCTHN/+1nzMv1l4cNO5WYRKQtalmUbDSYDm5YWp+esxdHYYkDJbgPFOFTyDITCLMGk4E8kGJ4oME2x+sz8C9WWTepUvOxfbZEBlBrHtRo3j+U66TQ7YwH7tVotU9UgEIxjV4JJQK+X0RKzBsMVmKY26kYpC9j+V+u9tFqqwWDnXwlYSvOplhacuEMm7bMHzdAdttWloNKYlzmbajAhpApMAh1gKorES4qE0z4vwawKqDQf2YzXFn2clF2OBnNTVkui6nK0DStLdCzbJxrPkzsZEMwekDTbtgufmr74TfcVmJE1mkr8C0R/qcHI/lWAwd9KgBkpzkhjUNP/JBiVAQhMVBaCaiXT2YBNYOzmkvCoSeaiouKB1ssIjJaYCUyIjYVU40hZcIS0OHaZ9JUsm6q0aR1YMo6jQjCdglpjdjJwJZjmPgqYTGfUcGo/21eKucgAWlpALr4opcUO0dfQqGyKAb3SFRyRAcR4Fg6mQxTZkwSzA5/AtK01/WCuRBPqT5NO4lXqH2YADWaOuflQwbbh+3gwd7I8r1ZzojGKcezL5KkLwXQ6L/hcrjHHENLEWC3F+k7rGYGU4cmmUpURYFaCi0swmJuV+D/nhQDjnLO14J3eZLImGhNUPUdVCA4XzEiXjQSYooV5SPaKtik75jWvdNlgp1bMSCfZsKkEM9kD6aTWtO2rRsaVZ9PQyvRoouPQITPBUCEwJJilAkzbXpMvijHXO+aYWbrnwwxQ6iSLGFwFJgcbP285+3N2sODQcryDDKDBlIVgOonBl2BCiAWYfQvzuGXxxbEyo/Q4kfPtmrSA5UXKcerzlpOzM7ayXuqyqYtBPd/oQkCj4bgSDHZnAkzrsGWXlDO95n+g/kkNW4DB6qV0klR83nLO4TMk0q5VkCopI1iwXIMRcpkEQ2WNwFgu5ApMy5aKP9TqHymAqtCscqH/y55vT7LvkWCODXNKCtbsHD5DIm3JAZRbl4r5fFEVArWUgTxmBvsZgcnads48lKt/2s9Eu9zQwM6xw1xIMNSNE5jRYrOwT9oX1EqQ6P0nOt+UhWCKfYwE4/CCwNi7tt+QNoDJSpyXa/EL0n1VzxeSuKjAiJ5P9Bb0eatBwh5kb9R6ObZNyhMC7M2Xx4XAkZWAZiYBASaGh5ZPftC0wpcNrOgwWSmYz2j9T6l/O/BkBzvhfNra8xnbi16qi5gb6EVtrcvSL6fAiEpAw8024BKYLVy2fLJMKkG5fI3J0is3SUMRqG5cdBYCjOSvFJGN/NXQnnShlitBNBwSGg1mpwoB/nRYCSSYDHwC0+7d13otDovXcqU3ScVlm4RurGdGpjMCk4EnI/KcqqmIc7CaCEIjQlQkT+HTEailDGeKlUCCiSHCDsDuYOvv2VL+QKHwM9km8ZUCoyUmqcsKKRMNc7MAM3pRQ9hPsaAhdeBSytTJ0wel/tM6cCS6MiuFVIJp2Agg7V7X/gX1S5IkZUrLpP1YgoxLwQwpnwQTwtYRTnxO1aRlGgmG0pkEUy3QqVWgumJuCQrg2h2tx4123XWi2yTkFZGW/ybV9lWh+lAy00rprDXjG9mL2DEjdv4sVIySH5RbJ5QsW6p/mHCQArhu2JF3NOOrLZLOsRQrkSkoKm1hS82/2L+uVJ+0Na+YmMgAQX2/bE39k0qmGG4KUpaxbNhbruv6HQvDb3Qv45SdBSbnmshsKTCTSlsopLbQ4b0mxkDvl/UDXQl2GkwGlpIytZJhz3hBYLyOJHqnSdKa82pjkadbi4hFqumbUIsptYWcOthWocTUfrKJGNAtvbpaBhJ6mQKjRkPyDwTGhc/dP5AqxY5C45JiJtm4XUqZ1f51avpIKbFGL2sK+6aa2mqLqXbquZSYlFNTiynA5OBhzNhdTeEXqZZTOx7pqcFaqVsLqLZ8bthMb5NMCczsrPZMZADZL+stpiSYyeQ5tyGbKzBqNNvaQUhgukTuF92OB4q/BsuVpnyi6ZuqDpYaGblNGtPZjL5+3mmJG7X4T6dMFJhtKZjNYa/AyNFoOCo0CKbrJ7zSZJxIQCkyqaYP+yTwddOnWgtsZSARYM7LzdgFqAVHsdxwKJiJdCbBzETyRCITwY7AdJ7R+CnU8lWlzCwDh2W6tUAWs5gcikyWg6FIYNo5n5F9xwITyEKjkqeq0TV9fqaSJ7EyH3IC09Y3C7vU/HUmmz7SZTgvdRm212BoA6sEg5yPwERnNQGvXmO0BnL1VIFxRLoRYISkrQ4ygCfAWJAgGLeTeFwr2ae2XybYMUv1SUuc78mhlGFp2aerGBvYpWr/o3KLqczNk6qqiZ8ulqPZVsEJTPemnc9yC1Cgdswtxf6VsrWIwVNbviaq+yeatKPPu2csBb4SespK0ie9xVRsyj6qaiQyxRLMBjwE07VLmyhfWHbMqv2fS3GBwOBPpMBMfbmBDU3142csBb4iQiPTWbXFVAhmWpctpJRpzVzIRY9pY252Pbe91SR7lAsM9SVfycYXSslYqEYJSZnqxws+k4Jc2+5vI1PpzKZTJlows7SUuVdSZtX9Y1+WIpge7QGYajKJ0Wgpw1VglgVIwQy7PqRJslGiYtwl+5gZF9syMHfGaiPjIhUHDUQhoCMmM/nTbUBgwRjNbM/toYR/krggO5lJSWBT1f2LFlY1SjvV9VkqA7QqJWb2SebmuS4EC7lZjv6j2nTJAaj0U4h6sLE9L4RfXR9FEqAJbKjbf9r9KxlsWO/6trpREhngPLXp1VvaZSa2MemqJjQNxw2jNM75Psuy3TaNfBwW/cx1Lc4RjN99gFaQgGqNREgZCVS7MvOqUdpMy95CzPsZC05CcBaCmVw6wWEnEez3IG6dODBeZClWNkpnaD389iebqva/UO3/Mi67/0VRNkoT1cmQiEUtbM+P1GdvSGWiPVl7HHsWZVzASPJdGoWYhMmxfJykbFMIRHmUQYQZoCeH/q0Is2IWxPl81f0jmEwEjegtMh00mWSw5x3/fMYCQ7osT9wdnXXjeRpaC8kBppqZCbPDLd07wXmGhaYnh94owryS5z1EVi4PfGMopurbio4rqUSQvnMEmktZ13zO6daGyBLajFb/dGK2BMnE1GmFcYITlId9OZQz3ZalCgwFjRKZRNDIQ9K23MFiW0j6sO2zN2fl5gd0CDvDGClSm0bVDXojGJf8Ltzh/BTQnUN/KMK8KLUMrF+6txBBIz+ODHYmvm6Jhhxr8jm5+QXyhLEinUlqNq+BUQfMrQMwwtKE9+TQW6VmUNksd2VFFR33FBjky6EEs6Ee9szcfAecZcicy+3yB2BOJsZ1KZcRn+ke9Eo3SnSKUX6baMzxng8Kmli2fSSWkojVWcB67BHjcqVVrQpMm5cpMF7at53iq9oljQ3a8ZLvZDJjm7n+OrV9mlqQ7nMOb75hmRaCj7xs2uxlEkyvxHWveguvIn057cuUDDYB1ShZ0wRs+XXRKXWqC732VD8taxIyGkxPG/Uo6PjymCeV27JCdeK76pT24Pb1sH12rfZOD/My5DN/9XyYybsrkANoMB6LF2rzD533UM0Fupfg49YOqzF2Sueks6txYNzeC0F+MufgKM5CLyyKj0MyUdM+41w2F1Ir6Q3GTmPJqtHLOkPG83LoWee+lwcZsJEpu/8CSiljwyzlyNNciBnUMycinY3fEYxgimYw9YlpALPtywB3WGmWB0d/1VE8MUgKMbLyHRpS8yz0iATssSP33LPYGeOr4V7m+X7foFdyyimdaTAp8xeLWZjmSIl4jY9LapvmotKc1TkzGAHG971NX6SC3MY8lekMsSw9yA9YeeijhcjJdwQPKWwSh0itzlA1BZihIYN/RNq3Nvxe3l6jjkkul15cEOnOt6GtGHn5fbGOlWbUZSSbczIAlLuyukPmyMt8L+kRht+yqQBTcPyHl9GE5JFNnLwxIIVemm5wfs5YpAEIRniZmJruUvMnswWYDcy21F/sxPqi/vjR10sO6235GYs0R2C66P8hGG/fTTafxWocNpsU4Dt3uWj+eJ2P07fPIjRQbTY25TISTIT9XFfiwU4JC02EUDbhor1ROiHk56SzEowp/VdgIuAJ78oBtyxdEZTdLDj9eAeY3nLcBYYdgzHxMmSakHlJV+Z5BLp9M50HTS58NO31z8dnpDN2MDOGidnDnzzzw4h3tOzXWA3TZbA8mfXOkCGBcfyWYAbB8JAJOc89LHpxl37G+PIgHI1CBv2sGN8FsGpNy5zLFHyDWBDNvqOvqfJkR8iceJnn7cb7GSuGgsGkzBPPD4Xxdqn7E5u3cYuOkCE/G8s1kQ8GA0PG23EuSBVZCq2Nzcdyk/SQkMHfKh8r0bzTN0yY039MZFEJJsxbHe2H3CI5MGQoItt/oG57UocNBoQMh9grsZCjtdQFas8WjS7cGTKYK7ORHdqNWsswBuPmfO/5NTBxmzpEFGC4l4mK3BGJXfbIdo1VrUOX4b5fBxMmLZ3NnV6NG+hlgiqN4jS3bLvsCpmT0QrYeodgti2dzU25gDUUjLfhvGPfVKs91O5kMPGyHWXlAyxRWDRvcbhuyi29iZmw5LzYjwmbv2u3ZZh4GYfQPwaTtVQ5VcKGJWbEgrwi8osRW0++SfHEkMu4GdKYYzBR1NKmAZiDqU0Mpv5UhE3XXoNG+0VHDczpf8PERORnjZuc3kMPl2kGw/kOv4+d7OAjKB9gOiBkdtA0MeGmuQX5SduKh4YMBv9ecCVksUNTGocBIePqiTkEE2XN+8QaZr2fy2xBcyU/HyoHSNJsGDIp7L0mMC08943gM4NCxvM5BYz8tD8wpV0LNmPoZe4G0gYvi6K4Wau9F5lyEJdBJ8trXIkP2hp4J05lmIYM8MaJaQNzKWrYIC6j+IX+ejoobB6EEmwYMqkOf0MwL+XmH2MwyC8Ovp8P2bcty4wZ/Xdz7WXHYFpiRlClQSETQ3JAYkPM+ub5+S1Y5iHDwW/E0pbNhA8PChkuOqU6mHjAcScA85DxoWiemGjTrNw/6uulTL0slt3FEfEz3bPxjpV3Mpkk5paQiZJmPeVJ3ypi6mWnExOFO+Obgu7E7ZydIVMv//ExGIkl4s0KxLXe+2PIZXQZCw9+rJaPn9pldW6yP2TyliqDyaxZBriuP5DSz2XcPdXLYzDh3tTPfoFrzmX2EDWDyVv20r5rANMpZfKm72edO3VrBjCA/ifNxAwdoeVkwBVLjMAoL9tB1uBlbUXsxJ6oFzSl/24BzVjitsJ2DKY7ZPD70amXUbdkdrfGw0FV6+EyrWD2bUu1GoxZyIQ685+AMRPSf4Fn3jG3gUlb1dQGMB0hEysvO/5+aNgIMDhNzO1gkqYukzqzNjHVEIzmy025zBzMHd3JaOplnrc/Lmk9E1NmMyMuU5KlYzAR79tzJOwHhEPA5PKnO5qYfXvLcV29KWKSmE9CRpVkM3Z2kpi71X9kAKeDdS03PVWvvfSDiRrlBTH1Ju3mrVAczeh/jZsdDtb1rNZNuSvTIGRi2DVVmSjq3XIk7C34Q7wMHSHxjrBg9HdsEH0sT3wZ0P/sRPbt7i8O7Zrxrqb2ZDRfimb1sbDb6GKBt7T1z5T+5yfJLNL9hUF79gzHHXPPsqwc72Cw7rfbXmo3cfXS/80p/ZdmdOUBwHyAlElgUtgc0P+wRw++LA9lG0iZJ4m/jH8DAnAJmbnI5MmlBpJOqrEwYL52DvGNzq+aSpltYNpU+QPjbDZ0ixm6QlwbLeO82wG+gGuuy5y4Well/XdRXEI+QMpUM5NCUV/+6xvmAzjmUqZMAA1eZrDqBNXEmG/+8QpI9Vgp7z1VDdASMg1ehqk5bgKzMUjM95AFQxbMVPMf80SNh4msb5QrViyNQ4ZIcyMx6999dsVgMnhXJhlXUxPx/oUtQQCM1f8INsclWXTk/etnXyA+WWM22C/n+1sZNYil/9jeC9v2gqmcWCgADRPTW2RuGB+++UfkGj/hGY5UmBwPf1YHGUykTBGP4TEYTP79E/MdwuUwML7uNSLgVCxN2vKfYBsnZlpiPsj7ulfqnZi/oWVNu9fLxHLWPjGT5hmYh4zI+5vjXinpT2XXDJzTzX8dUmYdDDma2cnQG7qJ0zhkKLnwIy/b8f5jTh8gHbFfrizPCe8mMdoeVPybhYzYlhH7B2B4f/G/pMfLx2xklmCSHkJW2q/yGhMjLyM/S/waFhypN/qfWHXR8NDETE5mioVY+SAvO+AXiCUzEDLeQzRuI7PIzHvjra2PtZAx2MlwyC+QkqcGTvYG9qtxe/8Jy8aE9km7h2gxmZhxGf+IX4hFptP3x47tjsF88DnGcrAMekh/zT6DNSxkxNQoVk4KVm8pu4Lqcq7hIZMOeCTyidTMQSEjIlLwi1D0Sr1DfIJ43KEsMdiQzYbPkDaHTLuXhYpfhGL9vzdgfsC4Q5ky2SRDLobDRnbIfjldkTNeyP6id4HpBQlGMOIcow6YAXv07wzK/3HI0JT4Bc+Jx/b+bFhh7GDE0V+1B3TQzo8/IBxYZcqmj8cbA77EITo+k20eMp4B6avsGnuMAfS/Bibccm4Q/D8hr16AGhwyu0EXw/6ohb/RRuYKDNLyfhd4A4V+kGVEyGAmG3AOhLryIVtM62DSbpVUGAb/vBVML/33THrxyr6BgcjcPDEGQokI/urNtMFeFg06BSInZlzIFP3iwhUFf3ACxpT+e3vTjQXCXptMTKOX+X2KL9kHqF6zHJGY+86XHtoT422/VJ+XxQZN/xv1JkODl5nQf6/t6ELbL6fvZBlA/yUYg+C/pcofnHqZacikg64ceZEL5sO5DHVLvWnmmskrGXtCptXLcGIGnGpHYu4u+r2sKWRiA2/+DmntzeThIRMNmpiPsBuwk+HAy7pOfSr7Bvvay9zDuYzXujemyV4EkWkJmW7GnPdn5UcGy/pj1kNDhrYam2Oh7u/4TLZhyEQGx+a4fppHz87AkPE2Q2rMW+Vkw0PGb9+DU9oPoIutlzMvjNJtGoW+PQ8Ob/7qcepBR0AfaEnGBEzTxPSO84gu7O8KhlbdJpKnXteVbAejedmAE6BPDKyh5xj1xBiQjPecbtlgPI/pMhFxA6O43A/yaLqYm8S/wQpJNRqkwzYyH6wu9H39ATjw2NUPQaib7d00JzwbbAb7QsaL4U9jLG/geJekoZcJRe6y7/M4A5YGUqsyiyX6Ht2bEs/oPrsO+u+ZrFwrI01uzKFMETL9EfMMu/KdwePEvJiHG5yezJp0eVlqfrHlFcDxIQnjxOz3b13AviJYtYGZTOYLayfgTLs2gRgzmT8Ot3wMSsx+f6v8DPQWZB3MEZeZzB0k3RA7TguY0LxgUlY2PWF2MjFte9ZrBvQETHAC5mC8yQxnh4fisZzT0fJ+9VoZslnrBIwp/feTXur/wHbrVi+rCsHExdjZ0Gs5p+XfPC9/UstxY0LGN8jLn+oPwHboMs4kxMwWOU1bDU2Pe9xDMuror7T+wvwkL4HvBiN/O2eW4eScZmZjfQlL/9T8TpYTL+sP/3vxblpHyNSHm+LkcHqSsT5aanx67RMc32MwgMv4BuN8Um8YmdH/mYWRQ8/+VKO5/WGp7FJvLBh2jlGDaTuyUpl60qI/ZPRwTkp5wK5Gi0zX/N4dbiwYHDL9aYYuGGzysnYp0wo5L+hFFrX337iReas3FowjZml/kbksn+YybjItN+E8tMv97IaNzB0rTq4xGhIyvbcL0q0vs6Fg6GJ+zNG2nBjjggnglQxWjdDV9TV4We8Qf7ClYWKuD0dsLbUHTcwlbMRSSSDb2TSNotCjK3OnUyMv2xrcavyJDQwZOZqFaWBni4kx7DCBTbFHCnfJ4WX1+13kTghOH5iWE6sH9heYcJlT+m/TNWy2+cTcQxxEe9GU77M4pV1iW3kvJiLKwpl8X6IjZEzuAOQdYDp1GYnGQCuRBpzaVr4L9QM26udyIzlXeTSbdYXM1uRdg/esm/63S5kuEv/c9NzqPd22GttCwjpMzNPJxIokUOnwvEcAAAPXSURBVG/WuoPNyMtefSjf5R6s/rtYcIxPevJE35V3Sv8dZzqLNkJumJ3jZa9+qffYxkiZbmywB0/Yi3yTtYWO09dnjktywz60GsEYeZl4kdGcyxxlGwMJW9pXsE9vez/+pWZWKuE0hIyRl1XvsQ1X/zEtG15o/3Ry23Mzl7EEnNyzT+i/WdK8Zvv1OC9zI4PFOGn3kAanYJq4jISzs49mxrT9A7YYqf6b7176zqadLnzYMWMHWCiypMHsDbuMZ4g615jaQgZLjOlrY+8MvUx93fb35GvDvUws+vYtmDXywK25vPQi3/01p/92yjmP3BLMDr4ZDvUW/NVgL8OKaf5qyhv5pugA+u96e7q0ttwvayz+PrKiCUz3TgbfYLtHaV/p1Y++xHzEZWyc+STU277Mt7C9rbZlmCZmrzBWl14dXPZu3mS6YcG5vI2jv/mv7JrB1ChkqtESw2sRhNGFos1geqTMHOTZ/0GXZl+yoldkOhgtGfSa1U31hPEwKdNNsd+h8B/gBaTM74OgK2TqP53tG56/0PYoXzEbFDIyMXuknbTd8thq32HT/OM1dMxY+Idd93gnMvPAkNFVJsEkPfRRs/eQLIz2/ts5sIH3JN+JmekLmZYm08OWafDbDB+Ae0d3czeITII5Db0c8ZFlnfS/LWR0Xh7xotFrBtm88xZDaxYlwIa/ykd38I0KGTEzw/Z9abvFH307X7aFDHYbBbBPYx5LY3zMJeae0jHH3C77io5/U2Jfnu5kmDmzMOMIZdzLIp/ZfKyUiUxm7GsmVwSHZ+rVPxIcJ7QC6Kf0NgT7MvYJuz8P78oeov7HxiekmuzlrdhxorWtWL7DyNjHl/FPCz6w7YjrpZWOMazGHNvV7ZuvrG784/1ZT75iBji+ut4wZLzNkBMf7eM/3j5c/n358HJ3c85jj8q+gt2Y9XtCxkuH7GH7t+zh6CS+qZcZ7JL9DQbiKP5AL8MGbRDD/LfsGXaDHmQRLDM77xXwf87E9RWDuIw3/B7mf8tooXlQyGDwn/ds9j9p3/XuP7OQwb7svFez/1F7YuAu2kLmxMvc3X8ZizhmZC1MQ2YDoynZv2PPjNtGJ8zcsAB+Hov55+0Ng3DZGzIuvUI3QPv5XXbPYDfve1xui63G4GcLfofd0W7CRbuCbbsxQvn1P2CD/4ZdfWSQhDg5DUsZtiUawLf/9Wip2eMnBnznTyZio7RVmh3R05Lsy/8jKGR3f1D3t4kjz57RBNlemGZ76gA/Xf4/cbC6XT38oU9QqGdZ8d9+PfxHmZiB3bw8f3n76TOH7z8/vrm8/Z8A+T/GffUP4gF+T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130"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78792" y="2286000"/>
            <a:ext cx="1652815" cy="33630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Oval 4"/>
          <p:cNvSpPr/>
          <p:nvPr/>
        </p:nvSpPr>
        <p:spPr>
          <a:xfrm>
            <a:off x="4191000" y="2743200"/>
            <a:ext cx="342900" cy="533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4019550" y="4876800"/>
            <a:ext cx="514350" cy="91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10632194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a:solidFill>
                  <a:srgbClr val="0E87B2"/>
                </a:solidFill>
              </a:rPr>
              <a:t>Put them back in your cup.  Spill them onto your mat, and sprinkle them around.  Touch and count.  Are there still 4?</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6094" y="224040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36350" y="463383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10594" y="192632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86400" y="3262408"/>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3945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ppt_x"/>
                                          </p:val>
                                        </p:tav>
                                        <p:tav tm="100000">
                                          <p:val>
                                            <p:strVal val="#ppt_x"/>
                                          </p:val>
                                        </p:tav>
                                      </p:tavLst>
                                    </p:anim>
                                    <p:anim calcmode="lin" valueType="num">
                                      <p:cBhvr additive="base">
                                        <p:cTn id="29"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a:solidFill>
                  <a:srgbClr val="0E87B2"/>
                </a:solidFill>
              </a:rPr>
              <a:t>Take another bean out of your bag and put 5 of them in your cup.  Spill them onto your mat, and put them in a straight line.  Touch and count.  Are there still 5? </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61067" y="280958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1761" y="28003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21396" y="280958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01031" y="28003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50849" y="2796333"/>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394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a:solidFill>
                  <a:srgbClr val="0E87B2"/>
                </a:solidFill>
              </a:rPr>
              <a:t>Put them back in your cup.  Spill them onto your mat, and sprinkle them around.  Touch and count.  Are there still 5?</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36201" y="192872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29521" y="400371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98974" y="240975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54171" y="46482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22517" y="2068546"/>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3533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a:t>Line Up, Sprinkle, Circle</a:t>
            </a:r>
            <a:endParaRPr lang="en-US" sz="8000" b="1"/>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a:solidFill>
                  <a:srgbClr val="0E87B2"/>
                </a:solidFill>
              </a:rPr>
              <a:t>Put them back in your cup.  Spill them onto your mat, and put them in a circle.  Touch and count.  Are there still 5?</a:t>
            </a:r>
            <a:endParaRPr lang="en-US" sz="1600" b="1">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0893" y="316651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5505" y="459115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0205" y="22574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167" y="458193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32729" y="2890794"/>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2774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spTree>
    <p:extLst>
      <p:ext uri="{BB962C8B-B14F-4D97-AF65-F5344CB8AC3E}">
        <p14:creationId xmlns:p14="http://schemas.microsoft.com/office/powerpoint/2010/main" val="386499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7" name="Picture 16"/>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785054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5" name="Picture 14"/>
          <p:cNvPicPr>
            <a:picLocks noChangeAspect="1"/>
          </p:cNvPicPr>
          <p:nvPr/>
        </p:nvPicPr>
        <p:blipFill>
          <a:blip r:embed="rId5"/>
          <a:stretch>
            <a:fillRect/>
          </a:stretch>
        </p:blipFill>
        <p:spPr>
          <a:xfrm>
            <a:off x="2185986" y="2494735"/>
            <a:ext cx="4772025" cy="2667000"/>
          </a:xfrm>
          <a:prstGeom prst="rect">
            <a:avLst/>
          </a:prstGeom>
        </p:spPr>
      </p:pic>
    </p:spTree>
    <p:extLst>
      <p:ext uri="{BB962C8B-B14F-4D97-AF65-F5344CB8AC3E}">
        <p14:creationId xmlns:p14="http://schemas.microsoft.com/office/powerpoint/2010/main" val="2793768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7" name="Picture 16"/>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207274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5" name="Picture 14"/>
          <p:cNvPicPr>
            <a:picLocks noChangeAspect="1"/>
          </p:cNvPicPr>
          <p:nvPr/>
        </p:nvPicPr>
        <p:blipFill>
          <a:blip r:embed="rId5"/>
          <a:stretch>
            <a:fillRect/>
          </a:stretch>
        </p:blipFill>
        <p:spPr>
          <a:xfrm>
            <a:off x="2185988" y="2400274"/>
            <a:ext cx="4772025" cy="2667000"/>
          </a:xfrm>
          <a:prstGeom prst="rect">
            <a:avLst/>
          </a:prstGeom>
        </p:spPr>
      </p:pic>
    </p:spTree>
    <p:extLst>
      <p:ext uri="{BB962C8B-B14F-4D97-AF65-F5344CB8AC3E}">
        <p14:creationId xmlns:p14="http://schemas.microsoft.com/office/powerpoint/2010/main" val="22689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spTree>
    <p:extLst>
      <p:ext uri="{BB962C8B-B14F-4D97-AF65-F5344CB8AC3E}">
        <p14:creationId xmlns:p14="http://schemas.microsoft.com/office/powerpoint/2010/main" val="528097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101727" y="755880"/>
            <a:ext cx="6705600" cy="954107"/>
          </a:xfrm>
          <a:prstGeom prst="rect">
            <a:avLst/>
          </a:prstGeom>
          <a:noFill/>
        </p:spPr>
        <p:txBody>
          <a:bodyPr wrap="square" rtlCol="0">
            <a:spAutoFit/>
          </a:bodyPr>
          <a:lstStyle/>
          <a:p>
            <a:pPr algn="ctr"/>
            <a:r>
              <a:rPr lang="en-US" sz="2800" b="1"/>
              <a:t>Who can explain why these two are not exactly the same?</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154"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54527" y="2053365"/>
            <a:ext cx="1885825" cy="31430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55"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2107300"/>
            <a:ext cx="1898654" cy="31302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06979218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5" name="Picture 14"/>
          <p:cNvPicPr>
            <a:picLocks noChangeAspect="1"/>
          </p:cNvPicPr>
          <p:nvPr/>
        </p:nvPicPr>
        <p:blipFill>
          <a:blip r:embed="rId5"/>
          <a:stretch>
            <a:fillRect/>
          </a:stretch>
        </p:blipFill>
        <p:spPr>
          <a:xfrm>
            <a:off x="2185986" y="2494735"/>
            <a:ext cx="4772025" cy="2667000"/>
          </a:xfrm>
          <a:prstGeom prst="rect">
            <a:avLst/>
          </a:prstGeom>
        </p:spPr>
      </p:pic>
    </p:spTree>
    <p:extLst>
      <p:ext uri="{BB962C8B-B14F-4D97-AF65-F5344CB8AC3E}">
        <p14:creationId xmlns:p14="http://schemas.microsoft.com/office/powerpoint/2010/main" val="3113321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7" name="Picture 16"/>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2973407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16690" y="5419354"/>
            <a:ext cx="7564566" cy="523220"/>
          </a:xfrm>
          <a:prstGeom prst="rect">
            <a:avLst/>
          </a:prstGeom>
          <a:noFill/>
        </p:spPr>
        <p:txBody>
          <a:bodyPr wrap="square" rtlCol="0">
            <a:spAutoFit/>
          </a:bodyPr>
          <a:lstStyle/>
          <a:p>
            <a:pPr algn="ctr"/>
            <a:r>
              <a:rPr lang="en-US" sz="2800" b="1">
                <a:solidFill>
                  <a:srgbClr val="0070C0"/>
                </a:solidFill>
              </a:rPr>
              <a:t>How many spaces?</a:t>
            </a:r>
            <a:endParaRPr lang="en-US" sz="2400" b="1">
              <a:solidFill>
                <a:srgbClr val="0070C0"/>
              </a:solidFill>
            </a:endParaRPr>
          </a:p>
        </p:txBody>
      </p:sp>
      <p:pic>
        <p:nvPicPr>
          <p:cNvPr id="17" name="Picture 16"/>
          <p:cNvPicPr>
            <a:picLocks noChangeAspect="1"/>
          </p:cNvPicPr>
          <p:nvPr/>
        </p:nvPicPr>
        <p:blipFill>
          <a:blip r:embed="rId5"/>
          <a:stretch>
            <a:fillRect/>
          </a:stretch>
        </p:blipFill>
        <p:spPr>
          <a:xfrm>
            <a:off x="2181226" y="2485210"/>
            <a:ext cx="4781550" cy="2686050"/>
          </a:xfrm>
          <a:prstGeom prst="rect">
            <a:avLst/>
          </a:prstGeom>
        </p:spPr>
      </p:pic>
    </p:spTree>
    <p:extLst>
      <p:ext uri="{BB962C8B-B14F-4D97-AF65-F5344CB8AC3E}">
        <p14:creationId xmlns:p14="http://schemas.microsoft.com/office/powerpoint/2010/main" val="2194367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2122160145"/>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778206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4081732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6710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659523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43777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510958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352550" y="782608"/>
            <a:ext cx="6438900" cy="954107"/>
          </a:xfrm>
          <a:prstGeom prst="rect">
            <a:avLst/>
          </a:prstGeom>
          <a:noFill/>
        </p:spPr>
        <p:txBody>
          <a:bodyPr wrap="square" rtlCol="0">
            <a:spAutoFit/>
          </a:bodyPr>
          <a:lstStyle/>
          <a:p>
            <a:pPr algn="ctr"/>
            <a:r>
              <a:rPr lang="en-US" sz="2800" b="1"/>
              <a:t>Look at these socks.  Are they exactly the same or not exactly the same?  Why?</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1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8944" y="2286000"/>
            <a:ext cx="3186112" cy="2863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119537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330523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92162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2847383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298247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3177479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3488963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4235200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10</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4815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10</a:t>
            </a:r>
          </a:p>
        </p:txBody>
      </p:sp>
      <p:sp>
        <p:nvSpPr>
          <p:cNvPr id="16" name="TextBox 15"/>
          <p:cNvSpPr txBox="1"/>
          <p:nvPr/>
        </p:nvSpPr>
        <p:spPr>
          <a:xfrm>
            <a:off x="1208302" y="1161871"/>
            <a:ext cx="6640807" cy="830997"/>
          </a:xfrm>
          <a:prstGeom prst="rect">
            <a:avLst/>
          </a:prstGeom>
          <a:noFill/>
        </p:spPr>
        <p:txBody>
          <a:bodyPr wrap="square" rtlCol="0">
            <a:spAutoFit/>
          </a:bodyPr>
          <a:lstStyle/>
          <a:p>
            <a:pPr algn="ctr"/>
            <a:r>
              <a:rPr lang="en-US" sz="2400" b="1"/>
              <a:t>Draw 5 dogs playing.  Draw a fence that keeps exactly 3 of them inside.</a:t>
            </a:r>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6" name="Picture 2" descr="http://classroomclipart.com/images/gallery/Clipart/Animals/Dog_Clipart/TN_dog-jumps-catching-frisbee-in-mouth-clipart-5972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4425" y="3657600"/>
            <a:ext cx="3714749" cy="2743201"/>
          </a:xfrm>
          <a:prstGeom prst="rect">
            <a:avLst/>
          </a:prstGeom>
          <a:noFill/>
          <a:extLst>
            <a:ext uri="{909E8E84-426E-40DD-AFC4-6F175D3DCCD1}">
              <a14:hiddenFill xmlns:a14="http://schemas.microsoft.com/office/drawing/2010/main">
                <a:solidFill>
                  <a:srgbClr val="FFFFFF"/>
                </a:solidFill>
              </a14:hiddenFill>
            </a:ext>
          </a:extLst>
        </p:spPr>
      </p:pic>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0532133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10</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391090" y="1039123"/>
            <a:ext cx="6286500" cy="830997"/>
          </a:xfrm>
          <a:prstGeom prst="rect">
            <a:avLst/>
          </a:prstGeom>
          <a:noFill/>
        </p:spPr>
        <p:txBody>
          <a:bodyPr wrap="square" rtlCol="0">
            <a:spAutoFit/>
          </a:bodyPr>
          <a:lstStyle/>
          <a:p>
            <a:pPr algn="ctr"/>
            <a:r>
              <a:rPr lang="en-US" sz="2400" b="1"/>
              <a:t>Some bears went to the park.  They wanted to play on the merry-go-round.</a:t>
            </a:r>
          </a:p>
        </p:txBody>
      </p:sp>
      <p:pic>
        <p:nvPicPr>
          <p:cNvPr id="38914" name="Picture 2" descr="http://www.clker.com/cliparts/T/8/2/W/2/X/bear-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119" y="2756964"/>
            <a:ext cx="1219200" cy="1490135"/>
          </a:xfrm>
          <a:prstGeom prst="rect">
            <a:avLst/>
          </a:prstGeom>
          <a:noFill/>
          <a:extLst>
            <a:ext uri="{909E8E84-426E-40DD-AFC4-6F175D3DCCD1}">
              <a14:hiddenFill xmlns:a14="http://schemas.microsoft.com/office/drawing/2010/main">
                <a:solidFill>
                  <a:srgbClr val="FFFFFF"/>
                </a:solidFill>
              </a14:hiddenFill>
            </a:ext>
          </a:extLst>
        </p:spPr>
      </p:pic>
      <p:pic>
        <p:nvPicPr>
          <p:cNvPr id="38916"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24496" y="2742538"/>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8690" y="2728113"/>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72884" y="3132849"/>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65931" y="3132849"/>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38918" name="Picture 6" descr="http://ecx.images-amazon.com/images/I/41YrqOwIYML.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70271" y="1799985"/>
            <a:ext cx="4314272" cy="431427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ker.com/cliparts/T/8/2/W/2/X/bear-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8772" y="1733961"/>
            <a:ext cx="1219200" cy="149013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9598" y="2437010"/>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11028" y="4288844"/>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84218" y="4679746"/>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94664" y="3235099"/>
            <a:ext cx="911659" cy="111425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74976" y="736540"/>
            <a:ext cx="7715250" cy="830997"/>
          </a:xfrm>
          <a:prstGeom prst="rect">
            <a:avLst/>
          </a:prstGeom>
          <a:noFill/>
        </p:spPr>
        <p:txBody>
          <a:bodyPr wrap="square" rtlCol="0">
            <a:spAutoFit/>
          </a:bodyPr>
          <a:lstStyle/>
          <a:p>
            <a:pPr algn="ctr"/>
            <a:r>
              <a:rPr lang="en-US" sz="2400" b="1"/>
              <a:t>Let’s count the bears.  What can I do so I know when to stop counting when my things are in a circle?</a:t>
            </a:r>
          </a:p>
        </p:txBody>
      </p:sp>
      <p:sp>
        <p:nvSpPr>
          <p:cNvPr id="21" name="TextBox 20"/>
          <p:cNvSpPr txBox="1"/>
          <p:nvPr/>
        </p:nvSpPr>
        <p:spPr>
          <a:xfrm>
            <a:off x="1489351" y="737707"/>
            <a:ext cx="6286500" cy="830997"/>
          </a:xfrm>
          <a:prstGeom prst="rect">
            <a:avLst/>
          </a:prstGeom>
          <a:noFill/>
        </p:spPr>
        <p:txBody>
          <a:bodyPr wrap="square" rtlCol="0">
            <a:spAutoFit/>
          </a:bodyPr>
          <a:lstStyle/>
          <a:p>
            <a:pPr algn="ctr"/>
            <a:r>
              <a:rPr lang="en-US" sz="2400" b="1"/>
              <a:t>I’m going to put a marker so I can count in a circle correctly.  Count with me.</a:t>
            </a:r>
          </a:p>
        </p:txBody>
      </p:sp>
      <p:pic>
        <p:nvPicPr>
          <p:cNvPr id="38920" name="Picture 8" descr="http://icons.iconarchive.com/icons/icons8/ios7/256/Very-Basic-Paper-Clip-icon.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01929" y="2029047"/>
            <a:ext cx="1084695" cy="1084695"/>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1292829" y="704516"/>
            <a:ext cx="6286500" cy="830997"/>
          </a:xfrm>
          <a:prstGeom prst="rect">
            <a:avLst/>
          </a:prstGeom>
          <a:noFill/>
        </p:spPr>
        <p:txBody>
          <a:bodyPr wrap="square" rtlCol="0">
            <a:spAutoFit/>
          </a:bodyPr>
          <a:lstStyle/>
          <a:p>
            <a:pPr algn="ctr"/>
            <a:r>
              <a:rPr lang="en-US" sz="2400" b="1"/>
              <a:t>What if I put my marker in a different bear to start?  Will the count be the same?</a:t>
            </a:r>
          </a:p>
        </p:txBody>
      </p:sp>
      <p:pic>
        <p:nvPicPr>
          <p:cNvPr id="23" name="Picture 8" descr="http://icons.iconarchive.com/icons/icons8/ios7/256/Very-Basic-Paper-Clip-icon.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02766" y="3836567"/>
            <a:ext cx="1084695" cy="1084695"/>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139022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8914"/>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38916"/>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0"/>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11"/>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1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0"/>
                                          </p:stCondLst>
                                        </p:cTn>
                                        <p:tgtEl>
                                          <p:spTgt spid="38918"/>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26"/>
                                        </p:tgtEl>
                                        <p:attrNameLst>
                                          <p:attrName>style.visibility</p:attrName>
                                        </p:attrNameLst>
                                      </p:cBhvr>
                                      <p:to>
                                        <p:strVal val="hidden"/>
                                      </p:to>
                                    </p:set>
                                  </p:childTnLst>
                                </p:cTn>
                              </p:par>
                              <p:par>
                                <p:cTn id="35" presetID="42"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anim calcmode="lin" valueType="num">
                                      <p:cBhvr>
                                        <p:cTn id="38" dur="500" fill="hold"/>
                                        <p:tgtEl>
                                          <p:spTgt spid="20"/>
                                        </p:tgtEl>
                                        <p:attrNameLst>
                                          <p:attrName>ppt_x</p:attrName>
                                        </p:attrNameLst>
                                      </p:cBhvr>
                                      <p:tavLst>
                                        <p:tav tm="0">
                                          <p:val>
                                            <p:strVal val="#ppt_x"/>
                                          </p:val>
                                        </p:tav>
                                        <p:tav tm="100000">
                                          <p:val>
                                            <p:strVal val="#ppt_x"/>
                                          </p:val>
                                        </p:tav>
                                      </p:tavLst>
                                    </p:anim>
                                    <p:anim calcmode="lin" valueType="num">
                                      <p:cBhvr>
                                        <p:cTn id="39" dur="5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 presetClass="exit" presetSubtype="0" fill="hold" grpId="1" nodeType="clickEffect">
                                  <p:stCondLst>
                                    <p:cond delay="0"/>
                                  </p:stCondLst>
                                  <p:childTnLst>
                                    <p:set>
                                      <p:cBhvr>
                                        <p:cTn id="43" dur="1" fill="hold">
                                          <p:stCondLst>
                                            <p:cond delay="0"/>
                                          </p:stCondLst>
                                        </p:cTn>
                                        <p:tgtEl>
                                          <p:spTgt spid="20"/>
                                        </p:tgtEl>
                                        <p:attrNameLst>
                                          <p:attrName>style.visibility</p:attrName>
                                        </p:attrNameLst>
                                      </p:cBhvr>
                                      <p:to>
                                        <p:strVal val="hidden"/>
                                      </p:to>
                                    </p:set>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anim calcmode="lin" valueType="num">
                                      <p:cBhvr>
                                        <p:cTn id="47" dur="500" fill="hold"/>
                                        <p:tgtEl>
                                          <p:spTgt spid="21"/>
                                        </p:tgtEl>
                                        <p:attrNameLst>
                                          <p:attrName>ppt_x</p:attrName>
                                        </p:attrNameLst>
                                      </p:cBhvr>
                                      <p:tavLst>
                                        <p:tav tm="0">
                                          <p:val>
                                            <p:strVal val="#ppt_x"/>
                                          </p:val>
                                        </p:tav>
                                        <p:tav tm="100000">
                                          <p:val>
                                            <p:strVal val="#ppt_x"/>
                                          </p:val>
                                        </p:tav>
                                      </p:tavLst>
                                    </p:anim>
                                    <p:anim calcmode="lin" valueType="num">
                                      <p:cBhvr>
                                        <p:cTn id="48" dur="500" fill="hold"/>
                                        <p:tgtEl>
                                          <p:spTgt spid="21"/>
                                        </p:tgtEl>
                                        <p:attrNameLst>
                                          <p:attrName>ppt_y</p:attrName>
                                        </p:attrNameLst>
                                      </p:cBhvr>
                                      <p:tavLst>
                                        <p:tav tm="0">
                                          <p:val>
                                            <p:strVal val="#ppt_y+.1"/>
                                          </p:val>
                                        </p:tav>
                                        <p:tav tm="100000">
                                          <p:val>
                                            <p:strVal val="#ppt_y"/>
                                          </p:val>
                                        </p:tav>
                                      </p:tavLst>
                                    </p:anim>
                                  </p:childTnLst>
                                </p:cTn>
                              </p:par>
                            </p:childTnLst>
                          </p:cTn>
                        </p:par>
                        <p:par>
                          <p:cTn id="49" fill="hold">
                            <p:stCondLst>
                              <p:cond delay="500"/>
                            </p:stCondLst>
                            <p:childTnLst>
                              <p:par>
                                <p:cTn id="50" presetID="2" presetClass="entr" presetSubtype="4" fill="hold" nodeType="afterEffect">
                                  <p:stCondLst>
                                    <p:cond delay="0"/>
                                  </p:stCondLst>
                                  <p:childTnLst>
                                    <p:set>
                                      <p:cBhvr>
                                        <p:cTn id="51" dur="1" fill="hold">
                                          <p:stCondLst>
                                            <p:cond delay="0"/>
                                          </p:stCondLst>
                                        </p:cTn>
                                        <p:tgtEl>
                                          <p:spTgt spid="38920"/>
                                        </p:tgtEl>
                                        <p:attrNameLst>
                                          <p:attrName>style.visibility</p:attrName>
                                        </p:attrNameLst>
                                      </p:cBhvr>
                                      <p:to>
                                        <p:strVal val="visible"/>
                                      </p:to>
                                    </p:set>
                                    <p:anim calcmode="lin" valueType="num">
                                      <p:cBhvr additive="base">
                                        <p:cTn id="52" dur="500" fill="hold"/>
                                        <p:tgtEl>
                                          <p:spTgt spid="38920"/>
                                        </p:tgtEl>
                                        <p:attrNameLst>
                                          <p:attrName>ppt_x</p:attrName>
                                        </p:attrNameLst>
                                      </p:cBhvr>
                                      <p:tavLst>
                                        <p:tav tm="0">
                                          <p:val>
                                            <p:strVal val="#ppt_x"/>
                                          </p:val>
                                        </p:tav>
                                        <p:tav tm="100000">
                                          <p:val>
                                            <p:strVal val="#ppt_x"/>
                                          </p:val>
                                        </p:tav>
                                      </p:tavLst>
                                    </p:anim>
                                    <p:anim calcmode="lin" valueType="num">
                                      <p:cBhvr additive="base">
                                        <p:cTn id="53" dur="500" fill="hold"/>
                                        <p:tgtEl>
                                          <p:spTgt spid="38920"/>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 presetClass="exit" presetSubtype="0" fill="hold" grpId="1" nodeType="clickEffect">
                                  <p:stCondLst>
                                    <p:cond delay="0"/>
                                  </p:stCondLst>
                                  <p:childTnLst>
                                    <p:set>
                                      <p:cBhvr>
                                        <p:cTn id="57" dur="1" fill="hold">
                                          <p:stCondLst>
                                            <p:cond delay="0"/>
                                          </p:stCondLst>
                                        </p:cTn>
                                        <p:tgtEl>
                                          <p:spTgt spid="21"/>
                                        </p:tgtEl>
                                        <p:attrNameLst>
                                          <p:attrName>style.visibility</p:attrName>
                                        </p:attrNameLst>
                                      </p:cBhvr>
                                      <p:to>
                                        <p:strVal val="hidden"/>
                                      </p:to>
                                    </p:set>
                                  </p:childTnLst>
                                </p:cTn>
                              </p:par>
                              <p:par>
                                <p:cTn id="58" presetID="42" presetClass="entr" presetSubtype="0"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00"/>
                            </p:stCondLst>
                            <p:childTnLst>
                              <p:par>
                                <p:cTn id="64" presetID="2" presetClass="entr" presetSubtype="4" fill="hold"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ppt_x"/>
                                          </p:val>
                                        </p:tav>
                                        <p:tav tm="100000">
                                          <p:val>
                                            <p:strVal val="#ppt_x"/>
                                          </p:val>
                                        </p:tav>
                                      </p:tavLst>
                                    </p:anim>
                                    <p:anim calcmode="lin" valueType="num">
                                      <p:cBhvr additive="base">
                                        <p:cTn id="67" dur="500" fill="hold"/>
                                        <p:tgtEl>
                                          <p:spTgt spid="23"/>
                                        </p:tgtEl>
                                        <p:attrNameLst>
                                          <p:attrName>ppt_y</p:attrName>
                                        </p:attrNameLst>
                                      </p:cBhvr>
                                      <p:tavLst>
                                        <p:tav tm="0">
                                          <p:val>
                                            <p:strVal val="1+#ppt_h/2"/>
                                          </p:val>
                                        </p:tav>
                                        <p:tav tm="100000">
                                          <p:val>
                                            <p:strVal val="#ppt_y"/>
                                          </p:val>
                                        </p:tav>
                                      </p:tavLst>
                                    </p:anim>
                                  </p:childTnLst>
                                </p:cTn>
                              </p:par>
                              <p:par>
                                <p:cTn id="68" presetID="1" presetClass="exit" presetSubtype="0" fill="hold" nodeType="withEffect">
                                  <p:stCondLst>
                                    <p:cond delay="0"/>
                                  </p:stCondLst>
                                  <p:childTnLst>
                                    <p:set>
                                      <p:cBhvr>
                                        <p:cTn id="69" dur="1" fill="hold">
                                          <p:stCondLst>
                                            <p:cond delay="0"/>
                                          </p:stCondLst>
                                        </p:cTn>
                                        <p:tgtEl>
                                          <p:spTgt spid="389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0" grpId="0"/>
      <p:bldP spid="20" grpId="1"/>
      <p:bldP spid="21" grpId="0"/>
      <p:bldP spid="21" grpId="1"/>
      <p:bldP spid="2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352549" y="942414"/>
            <a:ext cx="6438900" cy="954107"/>
          </a:xfrm>
          <a:prstGeom prst="rect">
            <a:avLst/>
          </a:prstGeom>
          <a:noFill/>
        </p:spPr>
        <p:txBody>
          <a:bodyPr wrap="square" rtlCol="0">
            <a:spAutoFit/>
          </a:bodyPr>
          <a:lstStyle/>
          <a:p>
            <a:pPr algn="ctr"/>
            <a:r>
              <a:rPr lang="en-US" sz="2800" b="1"/>
              <a:t>Look at these socks.  Are they exactly the same or not exactly the same?  Why?</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218" name="Picture 2" descr="http://content.mycutegraphics.com/graphics/clothing/blue-pair-of-sock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90862" y="2514600"/>
            <a:ext cx="2962275" cy="2612188"/>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52241212"/>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10</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152745" y="779188"/>
            <a:ext cx="6838510" cy="1200329"/>
          </a:xfrm>
          <a:prstGeom prst="rect">
            <a:avLst/>
          </a:prstGeom>
          <a:noFill/>
        </p:spPr>
        <p:txBody>
          <a:bodyPr wrap="square" rtlCol="0">
            <a:spAutoFit/>
          </a:bodyPr>
          <a:lstStyle/>
          <a:p>
            <a:pPr algn="ctr"/>
            <a:r>
              <a:rPr lang="en-US" sz="2400" b="1"/>
              <a:t>There are 5 bears.  In our last lesson, we found hidden partners inside of our big tower.  Can we see groups of different bears inside this bigger group?</a:t>
            </a:r>
          </a:p>
        </p:txBody>
      </p:sp>
      <p:pic>
        <p:nvPicPr>
          <p:cNvPr id="38914" name="Picture 2" descr="http://www.clker.com/cliparts/T/8/2/W/2/X/bear-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119" y="2756964"/>
            <a:ext cx="1219200" cy="1490135"/>
          </a:xfrm>
          <a:prstGeom prst="rect">
            <a:avLst/>
          </a:prstGeom>
          <a:noFill/>
          <a:extLst>
            <a:ext uri="{909E8E84-426E-40DD-AFC4-6F175D3DCCD1}">
              <a14:hiddenFill xmlns:a14="http://schemas.microsoft.com/office/drawing/2010/main">
                <a:solidFill>
                  <a:srgbClr val="FFFFFF"/>
                </a:solidFill>
              </a14:hiddenFill>
            </a:ext>
          </a:extLst>
        </p:spPr>
      </p:pic>
      <p:pic>
        <p:nvPicPr>
          <p:cNvPr id="38916"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24496" y="2742538"/>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8690" y="2728113"/>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72884" y="3132849"/>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65931" y="3132849"/>
            <a:ext cx="911659" cy="1114250"/>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99049237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10</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152745" y="4072408"/>
            <a:ext cx="6838510" cy="1569660"/>
          </a:xfrm>
          <a:prstGeom prst="rect">
            <a:avLst/>
          </a:prstGeom>
          <a:noFill/>
        </p:spPr>
        <p:txBody>
          <a:bodyPr wrap="square" rtlCol="0">
            <a:spAutoFit/>
          </a:bodyPr>
          <a:lstStyle/>
          <a:p>
            <a:pPr algn="ctr"/>
            <a:r>
              <a:rPr lang="en-US" sz="2400" b="1"/>
              <a:t>I’m going to give you a bag of five bears.  Put your cup on your mat and place your bear friends around the cup in a circle.  Use your marker to count in a circle.  Also, look for hidden partners!</a:t>
            </a:r>
          </a:p>
        </p:txBody>
      </p:sp>
      <p:pic>
        <p:nvPicPr>
          <p:cNvPr id="38914" name="Picture 2" descr="http://www.clker.com/cliparts/T/8/2/W/2/X/bear-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3558" y="2075991"/>
            <a:ext cx="1219200" cy="1490135"/>
          </a:xfrm>
          <a:prstGeom prst="rect">
            <a:avLst/>
          </a:prstGeom>
          <a:noFill/>
          <a:extLst>
            <a:ext uri="{909E8E84-426E-40DD-AFC4-6F175D3DCCD1}">
              <a14:hiddenFill xmlns:a14="http://schemas.microsoft.com/office/drawing/2010/main">
                <a:solidFill>
                  <a:srgbClr val="FFFFFF"/>
                </a:solidFill>
              </a14:hiddenFill>
            </a:ext>
          </a:extLst>
        </p:spPr>
      </p:pic>
      <p:pic>
        <p:nvPicPr>
          <p:cNvPr id="38916"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17935" y="2061565"/>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29" y="2047140"/>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66323" y="2451876"/>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9370" y="2451876"/>
            <a:ext cx="911659" cy="111425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rot="21004294">
            <a:off x="394471" y="580667"/>
            <a:ext cx="2386872" cy="707886"/>
          </a:xfrm>
          <a:prstGeom prst="rect">
            <a:avLst/>
          </a:prstGeom>
          <a:noFill/>
        </p:spPr>
        <p:txBody>
          <a:bodyPr wrap="none" rtlCol="0">
            <a:spAutoFit/>
          </a:bodyPr>
          <a:lstStyle/>
          <a:p>
            <a:pPr algn="ctr"/>
            <a:r>
              <a:rPr lang="en-US" sz="4000" b="1">
                <a:solidFill>
                  <a:srgbClr val="FF0000"/>
                </a:solidFill>
              </a:rPr>
              <a:t>Your Turn!</a:t>
            </a:r>
          </a:p>
        </p:txBody>
      </p:sp>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895649847"/>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10</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152745" y="4072408"/>
            <a:ext cx="6838510" cy="1938992"/>
          </a:xfrm>
          <a:prstGeom prst="rect">
            <a:avLst/>
          </a:prstGeom>
          <a:noFill/>
        </p:spPr>
        <p:txBody>
          <a:bodyPr wrap="square" rtlCol="0">
            <a:spAutoFit/>
          </a:bodyPr>
          <a:lstStyle/>
          <a:p>
            <a:pPr algn="ctr"/>
            <a:r>
              <a:rPr lang="en-US" sz="2400" b="1"/>
              <a:t>Oh, no!  The bears were going so fast on the merry-go-round that they fell off!  Let’s count to see if all our bear friends are okay.  How can I count them?</a:t>
            </a:r>
          </a:p>
          <a:p>
            <a:pPr algn="ctr"/>
            <a:endParaRPr lang="en-US" sz="2400" b="1"/>
          </a:p>
          <a:p>
            <a:pPr algn="ctr"/>
            <a:r>
              <a:rPr lang="en-US" sz="2400" b="1"/>
              <a:t>Show me a </a:t>
            </a:r>
            <a:r>
              <a:rPr lang="en-US" sz="2400" b="1" u="sng"/>
              <a:t>counting path</a:t>
            </a:r>
            <a:r>
              <a:rPr lang="en-US" sz="2400" b="1"/>
              <a:t>.  Where should I start?</a:t>
            </a:r>
            <a:endParaRPr lang="en-US" sz="2400" b="1" u="sng"/>
          </a:p>
        </p:txBody>
      </p:sp>
      <p:pic>
        <p:nvPicPr>
          <p:cNvPr id="38914" name="Picture 2" descr="http://www.clker.com/cliparts/T/8/2/W/2/X/bear-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128104">
            <a:off x="3060593" y="1547621"/>
            <a:ext cx="1219200" cy="1490135"/>
          </a:xfrm>
          <a:prstGeom prst="rect">
            <a:avLst/>
          </a:prstGeom>
          <a:noFill/>
          <a:extLst>
            <a:ext uri="{909E8E84-426E-40DD-AFC4-6F175D3DCCD1}">
              <a14:hiddenFill xmlns:a14="http://schemas.microsoft.com/office/drawing/2010/main">
                <a:solidFill>
                  <a:srgbClr val="FFFFFF"/>
                </a:solidFill>
              </a14:hiddenFill>
            </a:ext>
          </a:extLst>
        </p:spPr>
      </p:pic>
      <p:pic>
        <p:nvPicPr>
          <p:cNvPr id="38916"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18654" y="2300201"/>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worldartsme.com/images/yellow-bear-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850445">
            <a:off x="5387574" y="1157170"/>
            <a:ext cx="1242806" cy="151898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973492">
            <a:off x="4325828" y="656217"/>
            <a:ext cx="911659" cy="111425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worldartsme.com/images/yellow-bear-clipart-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779740">
            <a:off x="2147492" y="2090195"/>
            <a:ext cx="911659" cy="1114250"/>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84061632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175591" y="198438"/>
            <a:ext cx="8739809" cy="533399"/>
          </a:xfrm>
          <a:prstGeom prst="rect">
            <a:avLst/>
          </a:prstGeom>
        </p:spPr>
      </p:pic>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3" name="Picture 2"/>
          <p:cNvPicPr>
            <a:picLocks noChangeAspect="1"/>
          </p:cNvPicPr>
          <p:nvPr/>
        </p:nvPicPr>
        <p:blipFill>
          <a:blip r:embed="rId4"/>
          <a:stretch>
            <a:fillRect/>
          </a:stretch>
        </p:blipFill>
        <p:spPr>
          <a:xfrm>
            <a:off x="1981200" y="731837"/>
            <a:ext cx="5179530" cy="5884025"/>
          </a:xfrm>
          <a:prstGeom prst="rect">
            <a:avLst/>
          </a:prstGeom>
        </p:spPr>
      </p:pic>
    </p:spTree>
    <p:extLst>
      <p:ext uri="{BB962C8B-B14F-4D97-AF65-F5344CB8AC3E}">
        <p14:creationId xmlns:p14="http://schemas.microsoft.com/office/powerpoint/2010/main" val="425158135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a:stretch>
            <a:fillRect/>
          </a:stretch>
        </p:blipFill>
        <p:spPr>
          <a:xfrm>
            <a:off x="1066800" y="1678455"/>
            <a:ext cx="7000875" cy="1420680"/>
          </a:xfrm>
          <a:prstGeom prst="rect">
            <a:avLst/>
          </a:prstGeom>
        </p:spPr>
      </p:pic>
    </p:spTree>
    <p:extLst>
      <p:ext uri="{BB962C8B-B14F-4D97-AF65-F5344CB8AC3E}">
        <p14:creationId xmlns:p14="http://schemas.microsoft.com/office/powerpoint/2010/main" val="3657822832"/>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062651"/>
          </a:xfrm>
          <a:prstGeom prst="rect">
            <a:avLst/>
          </a:prstGeom>
          <a:noFill/>
        </p:spPr>
        <p:txBody>
          <a:bodyPr wrap="square" rtlCol="0">
            <a:spAutoFit/>
          </a:bodyPr>
          <a:lstStyle/>
          <a:p>
            <a:pPr algn="ctr"/>
            <a:r>
              <a:rPr lang="en-US" sz="4800" b="1">
                <a:latin typeface="Kristen ITC" panose="03050502040202030202" pitchFamily="66" charset="0"/>
              </a:rPr>
              <a:t>Lesson 11</a:t>
            </a:r>
          </a:p>
          <a:p>
            <a:pPr algn="ctr"/>
            <a:endParaRPr lang="en-US" sz="3600">
              <a:latin typeface="Kristen ITC" panose="03050502040202030202" pitchFamily="66" charset="0"/>
            </a:endParaRP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break apart 3.</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73955579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191090" y="1046511"/>
            <a:ext cx="6227706" cy="707886"/>
          </a:xfrm>
          <a:prstGeom prst="rect">
            <a:avLst/>
          </a:prstGeom>
          <a:noFill/>
        </p:spPr>
        <p:txBody>
          <a:bodyPr wrap="square" rtlCol="0">
            <a:spAutoFit/>
          </a:bodyPr>
          <a:lstStyle/>
          <a:p>
            <a:pPr algn="ctr"/>
            <a:r>
              <a:rPr lang="en-US" sz="2000" b="1">
                <a:solidFill>
                  <a:srgbClr val="0000FF"/>
                </a:solidFill>
              </a:rPr>
              <a:t>Touch and count the corners of the triangle.  Touch and count your beans.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1890625"/>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707886"/>
          </a:xfrm>
          <a:prstGeom prst="rect">
            <a:avLst/>
          </a:prstGeom>
          <a:noFill/>
        </p:spPr>
        <p:txBody>
          <a:bodyPr wrap="square" rtlCol="0">
            <a:spAutoFit/>
          </a:bodyPr>
          <a:lstStyle/>
          <a:p>
            <a:pPr algn="ctr"/>
            <a:r>
              <a:rPr lang="en-US" sz="2000" b="1">
                <a:solidFill>
                  <a:srgbClr val="0000FF"/>
                </a:solidFill>
              </a:rPr>
              <a:t>Our job is to make 3.  Put 2 of your beans on the corner of your triangle.  Keep the other one in your hand.  How many beans are on your triangle?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706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6"/>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22"/>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707886"/>
          </a:xfrm>
          <a:prstGeom prst="rect">
            <a:avLst/>
          </a:prstGeom>
          <a:noFill/>
        </p:spPr>
        <p:txBody>
          <a:bodyPr wrap="square" rtlCol="0">
            <a:spAutoFit/>
          </a:bodyPr>
          <a:lstStyle/>
          <a:p>
            <a:pPr algn="ctr"/>
            <a:r>
              <a:rPr lang="en-US" sz="2000" b="1">
                <a:solidFill>
                  <a:srgbClr val="0000FF"/>
                </a:solidFill>
              </a:rPr>
              <a:t>We can tell how to make 3 like this:  2 and 1 make 3.  Echo me, please.    Show me 1 bean on your triangle.  Keep the rest in your hand.  </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7869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7"/>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707886"/>
          </a:xfrm>
          <a:prstGeom prst="rect">
            <a:avLst/>
          </a:prstGeom>
          <a:noFill/>
        </p:spPr>
        <p:txBody>
          <a:bodyPr wrap="square" rtlCol="0">
            <a:spAutoFit/>
          </a:bodyPr>
          <a:lstStyle/>
          <a:p>
            <a:pPr algn="ctr"/>
            <a:r>
              <a:rPr lang="en-US" sz="2000" b="1">
                <a:solidFill>
                  <a:srgbClr val="0000FF"/>
                </a:solidFill>
              </a:rPr>
              <a:t>How many beans are on your triangle?  How many beans in your hand?  Raise your hand when you can say the sentence.  Start with 1.</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5806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1</a:t>
            </a:r>
          </a:p>
          <a:p>
            <a:endParaRPr lang="en-US" b="1"/>
          </a:p>
        </p:txBody>
      </p:sp>
      <p:pic>
        <p:nvPicPr>
          <p:cNvPr id="1028" name="Picture 4" descr="http://cliparts.co/cliparts/pT7/8y9/pT78y9dpc.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8685" y="1981200"/>
            <a:ext cx="3652104" cy="328080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ttps://encrypted-tbn3.gstatic.com/images?q=tbn:ANd9GcT2hzuCXDTrbmuGi1Q-i9ObT29jPF5tu3vvHSMHTgMl3y6ecWK7Q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800" y="1914190"/>
            <a:ext cx="3124200" cy="34148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475141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276350" y="790170"/>
            <a:ext cx="6591300" cy="954107"/>
          </a:xfrm>
          <a:prstGeom prst="rect">
            <a:avLst/>
          </a:prstGeom>
          <a:noFill/>
        </p:spPr>
        <p:txBody>
          <a:bodyPr wrap="square" rtlCol="0">
            <a:spAutoFit/>
          </a:bodyPr>
          <a:lstStyle/>
          <a:p>
            <a:pPr algn="ctr"/>
            <a:r>
              <a:rPr lang="en-US" sz="2800" b="1"/>
              <a:t>Look at these socks.  Are they exactly the same or not exactly the same?  Why?</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42" name="Picture 2" descr="https://encrypted-tbn2.gstatic.com/images?q=tbn:ANd9GcTPXAIpvF2x42rQdKx1_8-2J6CYTlG88Lum2P01OqXk22KvvbDr_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0" y="2284649"/>
            <a:ext cx="2667000" cy="2837234"/>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07923167"/>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17" name="Picture 16"/>
          <p:cNvPicPr>
            <a:picLocks noChangeAspect="1"/>
          </p:cNvPicPr>
          <p:nvPr/>
        </p:nvPicPr>
        <p:blipFill>
          <a:blip r:embed="rId4"/>
          <a:stretch>
            <a:fillRect/>
          </a:stretch>
        </p:blipFill>
        <p:spPr>
          <a:xfrm>
            <a:off x="2410836" y="1902710"/>
            <a:ext cx="3661619" cy="4210862"/>
          </a:xfrm>
          <a:prstGeom prst="rect">
            <a:avLst/>
          </a:prstGeom>
        </p:spPr>
      </p:pic>
      <p:pic>
        <p:nvPicPr>
          <p:cNvPr id="9218" name="Picture 2" descr="http://cliparts.co/cliparts/rTL/xGR/rTLxGR4y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http://clipartsign.com/upload/2016/02/25/word-bubble-speech-bubble-clip-art-free-clipart.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spTree>
    <p:extLst>
      <p:ext uri="{BB962C8B-B14F-4D97-AF65-F5344CB8AC3E}">
        <p14:creationId xmlns:p14="http://schemas.microsoft.com/office/powerpoint/2010/main" val="29034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par>
                                <p:cTn id="17" presetID="53" presetClass="entr" presetSubtype="16" fill="hold" nodeType="withEffect">
                                  <p:stCondLst>
                                    <p:cond delay="0"/>
                                  </p:stCondLst>
                                  <p:childTnLst>
                                    <p:set>
                                      <p:cBhvr>
                                        <p:cTn id="18" dur="1" fill="hold">
                                          <p:stCondLst>
                                            <p:cond delay="0"/>
                                          </p:stCondLst>
                                        </p:cTn>
                                        <p:tgtEl>
                                          <p:spTgt spid="9222"/>
                                        </p:tgtEl>
                                        <p:attrNameLst>
                                          <p:attrName>style.visibility</p:attrName>
                                        </p:attrNameLst>
                                      </p:cBhvr>
                                      <p:to>
                                        <p:strVal val="visible"/>
                                      </p:to>
                                    </p:set>
                                    <p:anim calcmode="lin" valueType="num">
                                      <p:cBhvr>
                                        <p:cTn id="19" dur="500" fill="hold"/>
                                        <p:tgtEl>
                                          <p:spTgt spid="9222"/>
                                        </p:tgtEl>
                                        <p:attrNameLst>
                                          <p:attrName>ppt_w</p:attrName>
                                        </p:attrNameLst>
                                      </p:cBhvr>
                                      <p:tavLst>
                                        <p:tav tm="0">
                                          <p:val>
                                            <p:fltVal val="0"/>
                                          </p:val>
                                        </p:tav>
                                        <p:tav tm="100000">
                                          <p:val>
                                            <p:strVal val="#ppt_w"/>
                                          </p:val>
                                        </p:tav>
                                      </p:tavLst>
                                    </p:anim>
                                    <p:anim calcmode="lin" valueType="num">
                                      <p:cBhvr>
                                        <p:cTn id="20" dur="500" fill="hold"/>
                                        <p:tgtEl>
                                          <p:spTgt spid="9222"/>
                                        </p:tgtEl>
                                        <p:attrNameLst>
                                          <p:attrName>ppt_h</p:attrName>
                                        </p:attrNameLst>
                                      </p:cBhvr>
                                      <p:tavLst>
                                        <p:tav tm="0">
                                          <p:val>
                                            <p:fltVal val="0"/>
                                          </p:val>
                                        </p:tav>
                                        <p:tav tm="100000">
                                          <p:val>
                                            <p:strVal val="#ppt_h"/>
                                          </p:val>
                                        </p:tav>
                                      </p:tavLst>
                                    </p:anim>
                                    <p:animEffect transition="in" filter="fade">
                                      <p:cBhvr>
                                        <p:cTn id="21"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581074" y="2003086"/>
            <a:ext cx="3484814" cy="3736907"/>
          </a:xfrm>
          <a:prstGeom prst="rect">
            <a:avLst/>
          </a:prstGeom>
        </p:spPr>
      </p:pic>
      <p:pic>
        <p:nvPicPr>
          <p:cNvPr id="18" name="Picture 6" descr="http://clipartsign.com/upload/2016/02/25/word-bubble-speech-bubble-clip-art-free-clipart.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spTree>
    <p:extLst>
      <p:ext uri="{BB962C8B-B14F-4D97-AF65-F5344CB8AC3E}">
        <p14:creationId xmlns:p14="http://schemas.microsoft.com/office/powerpoint/2010/main" val="1057729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Effect transition="in" filter="fade">
                                      <p:cBhvr>
                                        <p:cTn id="16" dur="500"/>
                                        <p:tgtEl>
                                          <p:spTgt spid="22"/>
                                        </p:tgtEl>
                                      </p:cBhvr>
                                    </p:animEffect>
                                  </p:childTnLst>
                                </p:cTn>
                              </p:par>
                              <p:par>
                                <p:cTn id="17" presetID="53" presetClass="entr" presetSubtype="16"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9A2B7"/>
                </a:solidFill>
              </a:rPr>
              <a:t>Show your partner 1 or 2 fingers.  They will show you what you need to make 3.  Take turns!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clipartsign.com/upload/2016/02/25/word-bubble-speech-bubble-clip-art-free-clipar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9429" y="2107459"/>
            <a:ext cx="5065292" cy="3252629"/>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2667000" y="2601281"/>
            <a:ext cx="3810000" cy="1384995"/>
          </a:xfrm>
          <a:prstGeom prst="rect">
            <a:avLst/>
          </a:prstGeom>
          <a:noFill/>
        </p:spPr>
        <p:txBody>
          <a:bodyPr wrap="square" rtlCol="0">
            <a:spAutoFit/>
          </a:bodyPr>
          <a:lstStyle/>
          <a:p>
            <a:pPr algn="ctr"/>
            <a:r>
              <a:rPr lang="en-US" sz="2800" b="1"/>
              <a:t>Now, you try it with a partner.  See how quickly you can play!</a:t>
            </a:r>
          </a:p>
        </p:txBody>
      </p:sp>
    </p:spTree>
    <p:extLst>
      <p:ext uri="{BB962C8B-B14F-4D97-AF65-F5344CB8AC3E}">
        <p14:creationId xmlns:p14="http://schemas.microsoft.com/office/powerpoint/2010/main" val="124946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2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425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6" fill="hold" nodeType="clickEffect">
                                  <p:stCondLst>
                                    <p:cond delay="0"/>
                                  </p:stCondLst>
                                  <p:childTnLst>
                                    <p:anim calcmode="lin" valueType="num">
                                      <p:cBhvr additive="base">
                                        <p:cTn id="6" dur="500"/>
                                        <p:tgtEl>
                                          <p:spTgt spid="17"/>
                                        </p:tgtEl>
                                        <p:attrNameLst>
                                          <p:attrName>ppt_x</p:attrName>
                                        </p:attrNameLst>
                                      </p:cBhvr>
                                      <p:tavLst>
                                        <p:tav tm="0">
                                          <p:val>
                                            <p:strVal val="ppt_x"/>
                                          </p:val>
                                        </p:tav>
                                        <p:tav tm="100000">
                                          <p:val>
                                            <p:strVal val="1+ppt_w/2"/>
                                          </p:val>
                                        </p:tav>
                                      </p:tavLst>
                                    </p:anim>
                                    <p:anim calcmode="lin" valueType="num">
                                      <p:cBhvr additive="base">
                                        <p:cTn id="7" dur="500"/>
                                        <p:tgtEl>
                                          <p:spTgt spid="17"/>
                                        </p:tgtEl>
                                        <p:attrNameLst>
                                          <p:attrName>ppt_y</p:attrName>
                                        </p:attrNameLst>
                                      </p:cBhvr>
                                      <p:tavLst>
                                        <p:tav tm="0">
                                          <p:val>
                                            <p:strVal val="ppt_y"/>
                                          </p:val>
                                        </p:tav>
                                        <p:tav tm="100000">
                                          <p:val>
                                            <p:strVal val="1+ppt_h/2"/>
                                          </p:val>
                                        </p:tav>
                                      </p:tavLst>
                                    </p:anim>
                                    <p:set>
                                      <p:cBhvr>
                                        <p:cTn id="8" dur="1" fill="hold">
                                          <p:stCondLst>
                                            <p:cond delay="499"/>
                                          </p:stCondLst>
                                        </p:cTn>
                                        <p:tgtEl>
                                          <p:spTgt spid="17"/>
                                        </p:tgtEl>
                                        <p:attrNameLst>
                                          <p:attrName>style.visibility</p:attrName>
                                        </p:attrNameLst>
                                      </p:cBhvr>
                                      <p:to>
                                        <p:strVal val="hidden"/>
                                      </p:to>
                                    </p:set>
                                  </p:childTnLst>
                                </p:cTn>
                              </p:par>
                              <p:par>
                                <p:cTn id="9" presetID="2" presetClass="exit" presetSubtype="6" fill="hold" nodeType="withEffect">
                                  <p:stCondLst>
                                    <p:cond delay="0"/>
                                  </p:stCondLst>
                                  <p:childTnLst>
                                    <p:anim calcmode="lin" valueType="num">
                                      <p:cBhvr additive="base">
                                        <p:cTn id="10" dur="500"/>
                                        <p:tgtEl>
                                          <p:spTgt spid="16"/>
                                        </p:tgtEl>
                                        <p:attrNameLst>
                                          <p:attrName>ppt_x</p:attrName>
                                        </p:attrNameLst>
                                      </p:cBhvr>
                                      <p:tavLst>
                                        <p:tav tm="0">
                                          <p:val>
                                            <p:strVal val="ppt_x"/>
                                          </p:val>
                                        </p:tav>
                                        <p:tav tm="100000">
                                          <p:val>
                                            <p:strVal val="1+ppt_w/2"/>
                                          </p:val>
                                        </p:tav>
                                      </p:tavLst>
                                    </p:anim>
                                    <p:anim calcmode="lin" valueType="num">
                                      <p:cBhvr additive="base">
                                        <p:cTn id="11" dur="500"/>
                                        <p:tgtEl>
                                          <p:spTgt spid="16"/>
                                        </p:tgtEl>
                                        <p:attrNameLst>
                                          <p:attrName>ppt_y</p:attrName>
                                        </p:attrNameLst>
                                      </p:cBhvr>
                                      <p:tavLst>
                                        <p:tav tm="0">
                                          <p:val>
                                            <p:strVal val="ppt_y"/>
                                          </p:val>
                                        </p:tav>
                                        <p:tav tm="100000">
                                          <p:val>
                                            <p:strVal val="1+ppt_h/2"/>
                                          </p:val>
                                        </p:tav>
                                      </p:tavLst>
                                    </p:anim>
                                    <p:set>
                                      <p:cBhvr>
                                        <p:cTn id="12"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5173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6" fill="hold" nodeType="afterEffect">
                                  <p:stCondLst>
                                    <p:cond delay="50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par>
                                <p:cTn id="15" presetID="2" presetClass="entr" presetSubtype="6" fill="hold"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1+#ppt_w/2"/>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1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9139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11</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0198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11</a:t>
            </a:r>
          </a:p>
        </p:txBody>
      </p:sp>
      <p:sp>
        <p:nvSpPr>
          <p:cNvPr id="16" name="TextBox 15"/>
          <p:cNvSpPr txBox="1"/>
          <p:nvPr/>
        </p:nvSpPr>
        <p:spPr>
          <a:xfrm>
            <a:off x="941857" y="1066800"/>
            <a:ext cx="7173698" cy="1569660"/>
          </a:xfrm>
          <a:prstGeom prst="rect">
            <a:avLst/>
          </a:prstGeom>
          <a:noFill/>
        </p:spPr>
        <p:txBody>
          <a:bodyPr wrap="square" rtlCol="0">
            <a:spAutoFit/>
          </a:bodyPr>
          <a:lstStyle/>
          <a:p>
            <a:pPr algn="ctr"/>
            <a:r>
              <a:rPr lang="en-US" sz="2400" b="1"/>
              <a:t>Oh, no!  Someone threw 4 crayons on the floor.  Draw the crayons using only red and blue.  Compare your crayons to a friend’s.  How many of your crayons are the same color as your friend’s?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2228" name="Picture 4" descr="http://content.mycutegraphics.com/graphics/crayon/dog-blue-crayo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52" y="4067174"/>
            <a:ext cx="3356626" cy="25622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2791096"/>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152745" y="3914513"/>
            <a:ext cx="6838510" cy="2308324"/>
          </a:xfrm>
          <a:prstGeom prst="rect">
            <a:avLst/>
          </a:prstGeom>
          <a:noFill/>
        </p:spPr>
        <p:txBody>
          <a:bodyPr wrap="square" rtlCol="0">
            <a:spAutoFit/>
          </a:bodyPr>
          <a:lstStyle/>
          <a:p>
            <a:pPr algn="ctr"/>
            <a:r>
              <a:rPr lang="en-US" sz="2400" b="1"/>
              <a:t>There are 3 bears.  Two bears are in the field, and 1 bear is in the water.  How many bears are there?</a:t>
            </a:r>
          </a:p>
          <a:p>
            <a:pPr algn="ctr"/>
            <a:endParaRPr lang="en-US" sz="2400" b="1" u="sng"/>
          </a:p>
          <a:p>
            <a:pPr algn="ctr"/>
            <a:r>
              <a:rPr lang="en-US" sz="2400" b="1"/>
              <a:t>How many bears are in the field?</a:t>
            </a:r>
          </a:p>
          <a:p>
            <a:pPr algn="ctr"/>
            <a:endParaRPr lang="en-US" sz="2400" b="1"/>
          </a:p>
          <a:p>
            <a:pPr algn="ctr"/>
            <a:r>
              <a:rPr lang="en-US" sz="2400" b="1"/>
              <a:t>How many bears are in the water?</a:t>
            </a:r>
          </a:p>
        </p:txBody>
      </p:sp>
      <p:sp>
        <p:nvSpPr>
          <p:cNvPr id="5" name="Rectangle 4"/>
          <p:cNvSpPr/>
          <p:nvPr/>
        </p:nvSpPr>
        <p:spPr>
          <a:xfrm>
            <a:off x="1905000" y="781894"/>
            <a:ext cx="2362200" cy="2667000"/>
          </a:xfrm>
          <a:prstGeom prst="rect">
            <a:avLst/>
          </a:prstGeom>
          <a:solidFill>
            <a:srgbClr val="0099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105400" y="787202"/>
            <a:ext cx="2362200" cy="2667000"/>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6326" name="Picture 6" descr="http://www.clker.com/cliparts/a/U/N/7/9/9/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3695" y="921353"/>
            <a:ext cx="1114459" cy="136211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datemplate.com/postpic/2013/10/blue-teddy-bear-clip-art_599466.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6608" y="976312"/>
            <a:ext cx="1069492" cy="1307158"/>
          </a:xfrm>
          <a:prstGeom prst="rect">
            <a:avLst/>
          </a:prstGeom>
          <a:noFill/>
          <a:extLst>
            <a:ext uri="{909E8E84-426E-40DD-AFC4-6F175D3DCCD1}">
              <a14:hiddenFill xmlns:a14="http://schemas.microsoft.com/office/drawing/2010/main">
                <a:solidFill>
                  <a:srgbClr val="FFFFFF"/>
                </a:solidFill>
              </a14:hiddenFill>
            </a:ext>
          </a:extLst>
        </p:spPr>
      </p:pic>
      <p:pic>
        <p:nvPicPr>
          <p:cNvPr id="56324" name="Picture 4" descr="http://www.clker.com/cliparts/T/8/2/W/2/X/bear-th.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6291" y="2038111"/>
            <a:ext cx="1070217" cy="130804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094794551"/>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152745" y="4464489"/>
            <a:ext cx="6838510" cy="1200329"/>
          </a:xfrm>
          <a:prstGeom prst="rect">
            <a:avLst/>
          </a:prstGeom>
          <a:noFill/>
        </p:spPr>
        <p:txBody>
          <a:bodyPr wrap="square" rtlCol="0">
            <a:spAutoFit/>
          </a:bodyPr>
          <a:lstStyle/>
          <a:p>
            <a:pPr algn="ctr"/>
            <a:r>
              <a:rPr lang="en-US" sz="2400" b="1"/>
              <a:t>Take 3 bears out of your bag, and tell our </a:t>
            </a:r>
            <a:r>
              <a:rPr lang="en-US" sz="2400" b="1" u="sng">
                <a:effectLst>
                  <a:outerShdw blurRad="38100" dist="38100" dir="2700000" algn="tl">
                    <a:srgbClr val="000000">
                      <a:alpha val="43137"/>
                    </a:srgbClr>
                  </a:outerShdw>
                </a:effectLst>
              </a:rPr>
              <a:t>number story</a:t>
            </a:r>
            <a:r>
              <a:rPr lang="en-US" sz="2400" b="1"/>
              <a:t> to your partner.  When you are finished, let your partner tell you the story of the 3 bears.</a:t>
            </a:r>
          </a:p>
        </p:txBody>
      </p:sp>
      <p:sp>
        <p:nvSpPr>
          <p:cNvPr id="5" name="Rectangle 4"/>
          <p:cNvSpPr/>
          <p:nvPr/>
        </p:nvSpPr>
        <p:spPr>
          <a:xfrm>
            <a:off x="1905000" y="1149982"/>
            <a:ext cx="2362200" cy="2667000"/>
          </a:xfrm>
          <a:prstGeom prst="rect">
            <a:avLst/>
          </a:prstGeom>
          <a:solidFill>
            <a:srgbClr val="0099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105400" y="1155290"/>
            <a:ext cx="2362200" cy="2667000"/>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6326" name="Picture 6" descr="http://www.clker.com/cliparts/a/U/N/7/9/9/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3695" y="1289441"/>
            <a:ext cx="1114459" cy="136211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datemplate.com/postpic/2013/10/blue-teddy-bear-clip-art_599466.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6608" y="1344400"/>
            <a:ext cx="1069492" cy="1307158"/>
          </a:xfrm>
          <a:prstGeom prst="rect">
            <a:avLst/>
          </a:prstGeom>
          <a:noFill/>
          <a:extLst>
            <a:ext uri="{909E8E84-426E-40DD-AFC4-6F175D3DCCD1}">
              <a14:hiddenFill xmlns:a14="http://schemas.microsoft.com/office/drawing/2010/main">
                <a:solidFill>
                  <a:srgbClr val="FFFFFF"/>
                </a:solidFill>
              </a14:hiddenFill>
            </a:ext>
          </a:extLst>
        </p:spPr>
      </p:pic>
      <p:pic>
        <p:nvPicPr>
          <p:cNvPr id="56324" name="Picture 4" descr="http://www.clker.com/cliparts/T/8/2/W/2/X/bear-th.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6291" y="2406199"/>
            <a:ext cx="1070217" cy="130804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434425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1163637" y="736694"/>
            <a:ext cx="6816725" cy="954107"/>
          </a:xfrm>
          <a:prstGeom prst="rect">
            <a:avLst/>
          </a:prstGeom>
          <a:noFill/>
        </p:spPr>
        <p:txBody>
          <a:bodyPr wrap="square" rtlCol="0">
            <a:spAutoFit/>
          </a:bodyPr>
          <a:lstStyle/>
          <a:p>
            <a:pPr algn="ctr"/>
            <a:r>
              <a:rPr lang="en-US" sz="2800" b="1"/>
              <a:t>Look at these socks.  Are they exactly the same or not exactly the same?  Why?</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266" name="Picture 2" descr="https://encrypted-tbn3.gstatic.com/images?q=tbn:ANd9GcRxhZytCdvcgZRMD5pxXiWZqui_sPea3cENXf1fT8gk4mTgPSUE6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3875" y="2308224"/>
            <a:ext cx="3016250" cy="264477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443284250"/>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1212968" y="4419600"/>
            <a:ext cx="6467255" cy="954107"/>
          </a:xfrm>
          <a:prstGeom prst="rect">
            <a:avLst/>
          </a:prstGeom>
          <a:noFill/>
        </p:spPr>
        <p:txBody>
          <a:bodyPr wrap="square" rtlCol="0">
            <a:spAutoFit/>
          </a:bodyPr>
          <a:lstStyle/>
          <a:p>
            <a:pPr algn="ctr"/>
            <a:r>
              <a:rPr lang="en-US" sz="2800" b="1">
                <a:solidFill>
                  <a:srgbClr val="FF0000"/>
                </a:solidFill>
              </a:rPr>
              <a:t>Now, it’s your turn to make up some stories with your bears!</a:t>
            </a:r>
            <a:endParaRPr lang="en-US" sz="2800" b="1" u="sng">
              <a:solidFill>
                <a:srgbClr val="FF0000"/>
              </a:solidFill>
            </a:endParaRPr>
          </a:p>
        </p:txBody>
      </p:sp>
      <p:pic>
        <p:nvPicPr>
          <p:cNvPr id="56322" name="Picture 2" descr="http://www.datemplate.com/postpic/2013/10/blue-teddy-bear-clip-art_599466.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1186" y="2498252"/>
            <a:ext cx="1069492" cy="130715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datemplate.com/postpic/2013/10/blue-teddy-bear-clip-art_599466.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63538" y="1257686"/>
            <a:ext cx="1069492" cy="1307158"/>
          </a:xfrm>
          <a:prstGeom prst="rect">
            <a:avLst/>
          </a:prstGeom>
          <a:noFill/>
          <a:extLst>
            <a:ext uri="{909E8E84-426E-40DD-AFC4-6F175D3DCCD1}">
              <a14:hiddenFill xmlns:a14="http://schemas.microsoft.com/office/drawing/2010/main">
                <a:solidFill>
                  <a:srgbClr val="FFFFFF"/>
                </a:solidFill>
              </a14:hiddenFill>
            </a:ext>
          </a:extLst>
        </p:spPr>
      </p:pic>
      <p:pic>
        <p:nvPicPr>
          <p:cNvPr id="56324" name="Picture 4" descr="http://www.clker.com/cliparts/T/8/2/W/2/X/bear-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10200" y="2495144"/>
            <a:ext cx="1070217" cy="1308044"/>
          </a:xfrm>
          <a:prstGeom prst="rect">
            <a:avLst/>
          </a:prstGeom>
          <a:noFill/>
          <a:extLst>
            <a:ext uri="{909E8E84-426E-40DD-AFC4-6F175D3DCCD1}">
              <a14:hiddenFill xmlns:a14="http://schemas.microsoft.com/office/drawing/2010/main">
                <a:solidFill>
                  <a:srgbClr val="FFFFFF"/>
                </a:solidFill>
              </a14:hiddenFill>
            </a:ext>
          </a:extLst>
        </p:spPr>
      </p:pic>
      <p:pic>
        <p:nvPicPr>
          <p:cNvPr id="56326" name="Picture 6" descr="http://www.clker.com/cliparts/a/U/N/7/9/9/bear-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27741" y="1354996"/>
            <a:ext cx="1114459" cy="1362117"/>
          </a:xfrm>
          <a:prstGeom prst="rect">
            <a:avLst/>
          </a:prstGeom>
          <a:noFill/>
          <a:extLst>
            <a:ext uri="{909E8E84-426E-40DD-AFC4-6F175D3DCCD1}">
              <a14:hiddenFill xmlns:a14="http://schemas.microsoft.com/office/drawing/2010/main">
                <a:solidFill>
                  <a:srgbClr val="FFFFFF"/>
                </a:solidFill>
              </a14:hiddenFill>
            </a:ext>
          </a:extLst>
        </p:spPr>
      </p:pic>
      <p:pic>
        <p:nvPicPr>
          <p:cNvPr id="56328" name="Picture 8" descr="http://images.easyfreeclipart.com/246/bear-clip-art-at-clkercom-vector-online-royalty-free-246147.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7975" y="1108722"/>
            <a:ext cx="1120792" cy="136985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12940958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rot="21100670">
            <a:off x="31153" y="382040"/>
            <a:ext cx="3813116" cy="707886"/>
          </a:xfrm>
          <a:prstGeom prst="rect">
            <a:avLst/>
          </a:prstGeom>
          <a:noFill/>
        </p:spPr>
        <p:txBody>
          <a:bodyPr wrap="square" rtlCol="0">
            <a:spAutoFit/>
          </a:bodyPr>
          <a:lstStyle/>
          <a:p>
            <a:pPr algn="ctr"/>
            <a:r>
              <a:rPr lang="en-US" sz="2000" b="1">
                <a:solidFill>
                  <a:srgbClr val="FF0000"/>
                </a:solidFill>
              </a:rPr>
              <a:t>I’m going to tell you a number story.  Draw it on your paper.</a:t>
            </a:r>
          </a:p>
        </p:txBody>
      </p:sp>
      <p:sp>
        <p:nvSpPr>
          <p:cNvPr id="13" name="TextBox 12"/>
          <p:cNvSpPr txBox="1"/>
          <p:nvPr/>
        </p:nvSpPr>
        <p:spPr>
          <a:xfrm>
            <a:off x="1104900" y="1428423"/>
            <a:ext cx="6934200" cy="1815882"/>
          </a:xfrm>
          <a:prstGeom prst="rect">
            <a:avLst/>
          </a:prstGeom>
          <a:noFill/>
        </p:spPr>
        <p:txBody>
          <a:bodyPr wrap="square" rtlCol="0">
            <a:spAutoFit/>
          </a:bodyPr>
          <a:lstStyle/>
          <a:p>
            <a:pPr algn="ctr"/>
            <a:r>
              <a:rPr lang="en-US" sz="2800" b="1"/>
              <a:t>There are 3 flowers.  Two flowers are red, and 1 flower is yellow.  Find the number card that matches the number of red flowers.  What card did you pull out?</a:t>
            </a:r>
          </a:p>
        </p:txBody>
      </p:sp>
      <p:pic>
        <p:nvPicPr>
          <p:cNvPr id="5" name="Picture 4"/>
          <p:cNvPicPr>
            <a:picLocks noChangeAspect="1"/>
          </p:cNvPicPr>
          <p:nvPr/>
        </p:nvPicPr>
        <p:blipFill>
          <a:blip r:embed="rId3"/>
          <a:stretch>
            <a:fillRect/>
          </a:stretch>
        </p:blipFill>
        <p:spPr>
          <a:xfrm>
            <a:off x="2930525" y="5334000"/>
            <a:ext cx="838200" cy="844906"/>
          </a:xfrm>
          <a:prstGeom prst="rect">
            <a:avLst/>
          </a:prstGeom>
        </p:spPr>
      </p:pic>
      <p:pic>
        <p:nvPicPr>
          <p:cNvPr id="102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6000" y="3656666"/>
            <a:ext cx="1063625" cy="149057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19500" y="3656666"/>
            <a:ext cx="1063625" cy="149057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5544516" y="3653719"/>
            <a:ext cx="1066800" cy="1493520"/>
          </a:xfrm>
          <a:prstGeom prst="rect">
            <a:avLst/>
          </a:prstGeom>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829448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1504950" y="1209089"/>
            <a:ext cx="6134100" cy="1384995"/>
          </a:xfrm>
          <a:prstGeom prst="rect">
            <a:avLst/>
          </a:prstGeom>
          <a:noFill/>
        </p:spPr>
        <p:txBody>
          <a:bodyPr wrap="square" rtlCol="0">
            <a:spAutoFit/>
          </a:bodyPr>
          <a:lstStyle/>
          <a:p>
            <a:pPr algn="ctr"/>
            <a:r>
              <a:rPr lang="en-US" sz="2800" b="1"/>
              <a:t>Find the card that matches the number of yellow flowers.  What number did you pull out?</a:t>
            </a:r>
          </a:p>
        </p:txBody>
      </p:sp>
      <p:pic>
        <p:nvPicPr>
          <p:cNvPr id="5" name="Picture 4"/>
          <p:cNvPicPr>
            <a:picLocks noChangeAspect="1"/>
          </p:cNvPicPr>
          <p:nvPr/>
        </p:nvPicPr>
        <p:blipFill>
          <a:blip r:embed="rId3"/>
          <a:stretch>
            <a:fillRect/>
          </a:stretch>
        </p:blipFill>
        <p:spPr>
          <a:xfrm>
            <a:off x="2930525" y="4910076"/>
            <a:ext cx="838200" cy="844906"/>
          </a:xfrm>
          <a:prstGeom prst="rect">
            <a:avLst/>
          </a:prstGeom>
        </p:spPr>
      </p:pic>
      <p:pic>
        <p:nvPicPr>
          <p:cNvPr id="102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6000" y="3218020"/>
            <a:ext cx="1063625" cy="149057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19500" y="3218020"/>
            <a:ext cx="1063625" cy="149057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5544516" y="3215073"/>
            <a:ext cx="1066800" cy="1493520"/>
          </a:xfrm>
          <a:prstGeom prst="rect">
            <a:avLst/>
          </a:prstGeom>
        </p:spPr>
      </p:pic>
      <p:pic>
        <p:nvPicPr>
          <p:cNvPr id="3" name="Picture 2"/>
          <p:cNvPicPr>
            <a:picLocks noChangeAspect="1"/>
          </p:cNvPicPr>
          <p:nvPr/>
        </p:nvPicPr>
        <p:blipFill>
          <a:blip r:embed="rId6"/>
          <a:stretch>
            <a:fillRect/>
          </a:stretch>
        </p:blipFill>
        <p:spPr>
          <a:xfrm>
            <a:off x="5654536" y="4860337"/>
            <a:ext cx="846759" cy="846759"/>
          </a:xfrm>
          <a:prstGeom prst="rect">
            <a:avLst/>
          </a:prstGeom>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575388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1504950" y="1209089"/>
            <a:ext cx="6134100" cy="1384995"/>
          </a:xfrm>
          <a:prstGeom prst="rect">
            <a:avLst/>
          </a:prstGeom>
          <a:noFill/>
        </p:spPr>
        <p:txBody>
          <a:bodyPr wrap="square" rtlCol="0">
            <a:spAutoFit/>
          </a:bodyPr>
          <a:lstStyle/>
          <a:p>
            <a:pPr algn="ctr"/>
            <a:r>
              <a:rPr lang="en-US" sz="2800" b="1"/>
              <a:t>Find the card that matches the number of flowers on your paper.  What number did you pull out?</a:t>
            </a:r>
          </a:p>
        </p:txBody>
      </p:sp>
      <p:pic>
        <p:nvPicPr>
          <p:cNvPr id="5" name="Picture 4"/>
          <p:cNvPicPr>
            <a:picLocks noChangeAspect="1"/>
          </p:cNvPicPr>
          <p:nvPr/>
        </p:nvPicPr>
        <p:blipFill>
          <a:blip r:embed="rId3"/>
          <a:stretch>
            <a:fillRect/>
          </a:stretch>
        </p:blipFill>
        <p:spPr>
          <a:xfrm>
            <a:off x="2930525" y="4910076"/>
            <a:ext cx="838200" cy="844906"/>
          </a:xfrm>
          <a:prstGeom prst="rect">
            <a:avLst/>
          </a:prstGeom>
        </p:spPr>
      </p:pic>
      <p:pic>
        <p:nvPicPr>
          <p:cNvPr id="102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6000" y="3218020"/>
            <a:ext cx="1063625" cy="149057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19500" y="3218020"/>
            <a:ext cx="1063625" cy="149057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5544516" y="3215073"/>
            <a:ext cx="1066800" cy="1493520"/>
          </a:xfrm>
          <a:prstGeom prst="rect">
            <a:avLst/>
          </a:prstGeom>
        </p:spPr>
      </p:pic>
      <p:pic>
        <p:nvPicPr>
          <p:cNvPr id="3" name="Picture 2"/>
          <p:cNvPicPr>
            <a:picLocks noChangeAspect="1"/>
          </p:cNvPicPr>
          <p:nvPr/>
        </p:nvPicPr>
        <p:blipFill>
          <a:blip r:embed="rId6"/>
          <a:stretch>
            <a:fillRect/>
          </a:stretch>
        </p:blipFill>
        <p:spPr>
          <a:xfrm>
            <a:off x="5654536" y="4860337"/>
            <a:ext cx="846759" cy="846759"/>
          </a:xfrm>
          <a:prstGeom prst="rect">
            <a:avLst/>
          </a:prstGeom>
        </p:spPr>
      </p:pic>
      <p:pic>
        <p:nvPicPr>
          <p:cNvPr id="6" name="Picture 5"/>
          <p:cNvPicPr>
            <a:picLocks noChangeAspect="1"/>
          </p:cNvPicPr>
          <p:nvPr/>
        </p:nvPicPr>
        <p:blipFill>
          <a:blip r:embed="rId7"/>
          <a:stretch>
            <a:fillRect/>
          </a:stretch>
        </p:blipFill>
        <p:spPr>
          <a:xfrm>
            <a:off x="7152585" y="2441098"/>
            <a:ext cx="1209675" cy="1209675"/>
          </a:xfrm>
          <a:prstGeom prst="rect">
            <a:avLst/>
          </a:prstGeom>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1893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1222375" y="618734"/>
            <a:ext cx="7070725" cy="2616101"/>
          </a:xfrm>
          <a:prstGeom prst="rect">
            <a:avLst/>
          </a:prstGeom>
          <a:noFill/>
        </p:spPr>
        <p:txBody>
          <a:bodyPr wrap="square" rtlCol="0">
            <a:spAutoFit/>
          </a:bodyPr>
          <a:lstStyle/>
          <a:p>
            <a:pPr algn="ctr"/>
            <a:r>
              <a:rPr lang="en-US" sz="2800" b="1"/>
              <a:t>We can show the three flowers with our numbers like this.</a:t>
            </a:r>
          </a:p>
          <a:p>
            <a:pPr algn="ctr"/>
            <a:endParaRPr lang="en-US" sz="1100" b="1"/>
          </a:p>
          <a:p>
            <a:pPr algn="ctr"/>
            <a:r>
              <a:rPr lang="en-US" sz="6600" b="1"/>
              <a:t>2 + 1</a:t>
            </a:r>
          </a:p>
          <a:p>
            <a:pPr algn="ctr"/>
            <a:endParaRPr lang="en-US" sz="1100" b="1"/>
          </a:p>
          <a:p>
            <a:pPr algn="ctr"/>
            <a:r>
              <a:rPr lang="en-US" sz="2000" b="1">
                <a:solidFill>
                  <a:srgbClr val="FF0000"/>
                </a:solidFill>
              </a:rPr>
              <a:t>We read it like this, 2 plus 1.  Say it with me!</a:t>
            </a:r>
          </a:p>
        </p:txBody>
      </p:sp>
      <p:pic>
        <p:nvPicPr>
          <p:cNvPr id="5" name="Picture 4"/>
          <p:cNvPicPr>
            <a:picLocks noChangeAspect="1"/>
          </p:cNvPicPr>
          <p:nvPr/>
        </p:nvPicPr>
        <p:blipFill>
          <a:blip r:embed="rId3"/>
          <a:stretch>
            <a:fillRect/>
          </a:stretch>
        </p:blipFill>
        <p:spPr>
          <a:xfrm>
            <a:off x="2715315" y="5346864"/>
            <a:ext cx="838200" cy="844906"/>
          </a:xfrm>
          <a:prstGeom prst="rect">
            <a:avLst/>
          </a:prstGeom>
        </p:spPr>
      </p:pic>
      <p:pic>
        <p:nvPicPr>
          <p:cNvPr id="102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70790" y="3654808"/>
            <a:ext cx="1063625" cy="149057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04290" y="3654808"/>
            <a:ext cx="1063625" cy="149057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5329306" y="3651861"/>
            <a:ext cx="1066800" cy="1493520"/>
          </a:xfrm>
          <a:prstGeom prst="rect">
            <a:avLst/>
          </a:prstGeom>
        </p:spPr>
      </p:pic>
      <p:pic>
        <p:nvPicPr>
          <p:cNvPr id="3" name="Picture 2"/>
          <p:cNvPicPr>
            <a:picLocks noChangeAspect="1"/>
          </p:cNvPicPr>
          <p:nvPr/>
        </p:nvPicPr>
        <p:blipFill>
          <a:blip r:embed="rId6"/>
          <a:stretch>
            <a:fillRect/>
          </a:stretch>
        </p:blipFill>
        <p:spPr>
          <a:xfrm>
            <a:off x="5439326" y="5297125"/>
            <a:ext cx="846759" cy="846759"/>
          </a:xfrm>
          <a:prstGeom prst="rect">
            <a:avLst/>
          </a:prstGeom>
        </p:spPr>
      </p:pic>
      <p:pic>
        <p:nvPicPr>
          <p:cNvPr id="6" name="Picture 5"/>
          <p:cNvPicPr>
            <a:picLocks noChangeAspect="1"/>
          </p:cNvPicPr>
          <p:nvPr/>
        </p:nvPicPr>
        <p:blipFill>
          <a:blip r:embed="rId7"/>
          <a:stretch>
            <a:fillRect/>
          </a:stretch>
        </p:blipFill>
        <p:spPr>
          <a:xfrm>
            <a:off x="7099990" y="3865788"/>
            <a:ext cx="1209675" cy="1209675"/>
          </a:xfrm>
          <a:prstGeom prst="rect">
            <a:avLst/>
          </a:prstGeom>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8670332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1238940" y="892689"/>
            <a:ext cx="7070725" cy="2015936"/>
          </a:xfrm>
          <a:prstGeom prst="rect">
            <a:avLst/>
          </a:prstGeom>
          <a:noFill/>
        </p:spPr>
        <p:txBody>
          <a:bodyPr wrap="square" rtlCol="0">
            <a:spAutoFit/>
          </a:bodyPr>
          <a:lstStyle/>
          <a:p>
            <a:pPr algn="ctr"/>
            <a:r>
              <a:rPr lang="en-US" sz="2400" b="1"/>
              <a:t>What does the 2 tell us about in the story?  What does the 1 tell us about?  What does 2 + 1 tell us about?</a:t>
            </a:r>
          </a:p>
          <a:p>
            <a:pPr algn="ctr"/>
            <a:endParaRPr lang="en-US" sz="1100" b="1"/>
          </a:p>
          <a:p>
            <a:pPr algn="ctr"/>
            <a:r>
              <a:rPr lang="en-US" sz="6600" b="1"/>
              <a:t>2 + 1</a:t>
            </a:r>
          </a:p>
        </p:txBody>
      </p:sp>
      <p:pic>
        <p:nvPicPr>
          <p:cNvPr id="5" name="Picture 4"/>
          <p:cNvPicPr>
            <a:picLocks noChangeAspect="1"/>
          </p:cNvPicPr>
          <p:nvPr/>
        </p:nvPicPr>
        <p:blipFill>
          <a:blip r:embed="rId3"/>
          <a:stretch>
            <a:fillRect/>
          </a:stretch>
        </p:blipFill>
        <p:spPr>
          <a:xfrm>
            <a:off x="2715315" y="5346864"/>
            <a:ext cx="838200" cy="844906"/>
          </a:xfrm>
          <a:prstGeom prst="rect">
            <a:avLst/>
          </a:prstGeom>
        </p:spPr>
      </p:pic>
      <p:pic>
        <p:nvPicPr>
          <p:cNvPr id="102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70790" y="3654808"/>
            <a:ext cx="1063625" cy="149057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h/y/Z/T/e/4/red-flower-hi.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04290" y="3654808"/>
            <a:ext cx="1063625" cy="149057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5329306" y="3651861"/>
            <a:ext cx="1066800" cy="1493520"/>
          </a:xfrm>
          <a:prstGeom prst="rect">
            <a:avLst/>
          </a:prstGeom>
        </p:spPr>
      </p:pic>
      <p:pic>
        <p:nvPicPr>
          <p:cNvPr id="3" name="Picture 2"/>
          <p:cNvPicPr>
            <a:picLocks noChangeAspect="1"/>
          </p:cNvPicPr>
          <p:nvPr/>
        </p:nvPicPr>
        <p:blipFill>
          <a:blip r:embed="rId6"/>
          <a:stretch>
            <a:fillRect/>
          </a:stretch>
        </p:blipFill>
        <p:spPr>
          <a:xfrm>
            <a:off x="5439326" y="5297125"/>
            <a:ext cx="846759" cy="846759"/>
          </a:xfrm>
          <a:prstGeom prst="rect">
            <a:avLst/>
          </a:prstGeom>
        </p:spPr>
      </p:pic>
      <p:pic>
        <p:nvPicPr>
          <p:cNvPr id="6" name="Picture 5"/>
          <p:cNvPicPr>
            <a:picLocks noChangeAspect="1"/>
          </p:cNvPicPr>
          <p:nvPr/>
        </p:nvPicPr>
        <p:blipFill>
          <a:blip r:embed="rId7"/>
          <a:stretch>
            <a:fillRect/>
          </a:stretch>
        </p:blipFill>
        <p:spPr>
          <a:xfrm>
            <a:off x="7099990" y="3865788"/>
            <a:ext cx="1209675" cy="1209675"/>
          </a:xfrm>
          <a:prstGeom prst="rect">
            <a:avLst/>
          </a:prstGeom>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205684046"/>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rot="21100670">
            <a:off x="31153" y="382040"/>
            <a:ext cx="3813116" cy="707886"/>
          </a:xfrm>
          <a:prstGeom prst="rect">
            <a:avLst/>
          </a:prstGeom>
          <a:noFill/>
        </p:spPr>
        <p:txBody>
          <a:bodyPr wrap="square" rtlCol="0">
            <a:spAutoFit/>
          </a:bodyPr>
          <a:lstStyle/>
          <a:p>
            <a:pPr algn="ctr"/>
            <a:r>
              <a:rPr lang="en-US" sz="2000" b="1">
                <a:solidFill>
                  <a:srgbClr val="FF0000"/>
                </a:solidFill>
              </a:rPr>
              <a:t>I’m going to tell you a number story.  Draw it on your paper.</a:t>
            </a:r>
          </a:p>
        </p:txBody>
      </p:sp>
      <p:sp>
        <p:nvSpPr>
          <p:cNvPr id="13" name="TextBox 12"/>
          <p:cNvSpPr txBox="1"/>
          <p:nvPr/>
        </p:nvSpPr>
        <p:spPr>
          <a:xfrm>
            <a:off x="1104900" y="1454090"/>
            <a:ext cx="6934200" cy="1384995"/>
          </a:xfrm>
          <a:prstGeom prst="rect">
            <a:avLst/>
          </a:prstGeom>
          <a:noFill/>
        </p:spPr>
        <p:txBody>
          <a:bodyPr wrap="square" rtlCol="0">
            <a:spAutoFit/>
          </a:bodyPr>
          <a:lstStyle/>
          <a:p>
            <a:pPr algn="ctr"/>
            <a:r>
              <a:rPr lang="en-US" sz="2800" b="1"/>
              <a:t>There were 5 bears.  Four bears were brown, and 1 bears was black.  What number card matches the number of brown bears?</a:t>
            </a:r>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images.clipartpanda.com/black-20bear-20clip-20art-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3426823"/>
            <a:ext cx="1168285" cy="142790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34926" y="3377128"/>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7583" y="3413571"/>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46732" y="3413571"/>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3428" y="3377128"/>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361081" y="5105400"/>
            <a:ext cx="909583" cy="895259"/>
          </a:xfrm>
          <a:prstGeom prst="rect">
            <a:avLst/>
          </a:prstGeom>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5992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52"/>
                                        </p:tgtEl>
                                        <p:attrNameLst>
                                          <p:attrName>style.visibility</p:attrName>
                                        </p:attrNameLst>
                                      </p:cBhvr>
                                      <p:to>
                                        <p:strVal val="visible"/>
                                      </p:to>
                                    </p:set>
                                    <p:anim calcmode="lin" valueType="num">
                                      <p:cBhvr additive="base">
                                        <p:cTn id="11" dur="500" fill="hold"/>
                                        <p:tgtEl>
                                          <p:spTgt spid="2052"/>
                                        </p:tgtEl>
                                        <p:attrNameLst>
                                          <p:attrName>ppt_x</p:attrName>
                                        </p:attrNameLst>
                                      </p:cBhvr>
                                      <p:tavLst>
                                        <p:tav tm="0">
                                          <p:val>
                                            <p:strVal val="#ppt_x"/>
                                          </p:val>
                                        </p:tav>
                                        <p:tav tm="100000">
                                          <p:val>
                                            <p:strVal val="#ppt_x"/>
                                          </p:val>
                                        </p:tav>
                                      </p:tavLst>
                                    </p:anim>
                                    <p:anim calcmode="lin" valueType="num">
                                      <p:cBhvr additive="base">
                                        <p:cTn id="12" dur="500" fill="hold"/>
                                        <p:tgtEl>
                                          <p:spTgt spid="20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50"/>
                                        </p:tgtEl>
                                        <p:attrNameLst>
                                          <p:attrName>style.visibility</p:attrName>
                                        </p:attrNameLst>
                                      </p:cBhvr>
                                      <p:to>
                                        <p:strVal val="visible"/>
                                      </p:to>
                                    </p:set>
                                    <p:anim calcmode="lin" valueType="num">
                                      <p:cBhvr additive="base">
                                        <p:cTn id="23" dur="500" fill="hold"/>
                                        <p:tgtEl>
                                          <p:spTgt spid="2050"/>
                                        </p:tgtEl>
                                        <p:attrNameLst>
                                          <p:attrName>ppt_x</p:attrName>
                                        </p:attrNameLst>
                                      </p:cBhvr>
                                      <p:tavLst>
                                        <p:tav tm="0">
                                          <p:val>
                                            <p:strVal val="#ppt_x"/>
                                          </p:val>
                                        </p:tav>
                                        <p:tav tm="100000">
                                          <p:val>
                                            <p:strVal val="#ppt_x"/>
                                          </p:val>
                                        </p:tav>
                                      </p:tavLst>
                                    </p:anim>
                                    <p:anim calcmode="lin" valueType="num">
                                      <p:cBhvr additive="base">
                                        <p:cTn id="24" dur="500" fill="hold"/>
                                        <p:tgtEl>
                                          <p:spTgt spid="205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2000250" y="1262863"/>
            <a:ext cx="5143500" cy="954107"/>
          </a:xfrm>
          <a:prstGeom prst="rect">
            <a:avLst/>
          </a:prstGeom>
          <a:noFill/>
        </p:spPr>
        <p:txBody>
          <a:bodyPr wrap="square" rtlCol="0">
            <a:spAutoFit/>
          </a:bodyPr>
          <a:lstStyle/>
          <a:p>
            <a:pPr algn="ctr"/>
            <a:r>
              <a:rPr lang="en-US" sz="2800" b="1"/>
              <a:t>What number card matches the number of black bears?</a:t>
            </a:r>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images.clipartpanda.com/black-20bear-20clip-20art-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44919" y="2893423"/>
            <a:ext cx="1168285" cy="142790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26645" y="2843728"/>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49302" y="2880171"/>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8451" y="2880171"/>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25147" y="2843728"/>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352800" y="4572000"/>
            <a:ext cx="909583" cy="895259"/>
          </a:xfrm>
          <a:prstGeom prst="rect">
            <a:avLst/>
          </a:prstGeom>
        </p:spPr>
      </p:pic>
      <p:pic>
        <p:nvPicPr>
          <p:cNvPr id="16" name="Picture 15"/>
          <p:cNvPicPr>
            <a:picLocks noChangeAspect="1"/>
          </p:cNvPicPr>
          <p:nvPr/>
        </p:nvPicPr>
        <p:blipFill>
          <a:blip r:embed="rId6"/>
          <a:stretch>
            <a:fillRect/>
          </a:stretch>
        </p:blipFill>
        <p:spPr>
          <a:xfrm>
            <a:off x="6671861" y="4562429"/>
            <a:ext cx="914400" cy="914400"/>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29015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1304925" y="830414"/>
            <a:ext cx="6534150" cy="1384995"/>
          </a:xfrm>
          <a:prstGeom prst="rect">
            <a:avLst/>
          </a:prstGeom>
          <a:noFill/>
        </p:spPr>
        <p:txBody>
          <a:bodyPr wrap="square" rtlCol="0">
            <a:spAutoFit/>
          </a:bodyPr>
          <a:lstStyle/>
          <a:p>
            <a:pPr algn="ctr"/>
            <a:r>
              <a:rPr lang="en-US" sz="2800" b="1"/>
              <a:t>Find the card that matches the number of bears on your paper.  What number did you pull out?</a:t>
            </a:r>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images.clipartpanda.com/black-20bear-20clip-20art-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4708" y="3414791"/>
            <a:ext cx="1168285" cy="142790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6434"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9091"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240"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4936"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202589" y="5093368"/>
            <a:ext cx="909583" cy="895259"/>
          </a:xfrm>
          <a:prstGeom prst="rect">
            <a:avLst/>
          </a:prstGeom>
        </p:spPr>
      </p:pic>
      <p:pic>
        <p:nvPicPr>
          <p:cNvPr id="16" name="Picture 15"/>
          <p:cNvPicPr>
            <a:picLocks noChangeAspect="1"/>
          </p:cNvPicPr>
          <p:nvPr/>
        </p:nvPicPr>
        <p:blipFill>
          <a:blip r:embed="rId6"/>
          <a:stretch>
            <a:fillRect/>
          </a:stretch>
        </p:blipFill>
        <p:spPr>
          <a:xfrm>
            <a:off x="6521650" y="5083797"/>
            <a:ext cx="914400" cy="914400"/>
          </a:xfrm>
          <a:prstGeom prst="rect">
            <a:avLst/>
          </a:prstGeom>
        </p:spPr>
      </p:pic>
      <p:pic>
        <p:nvPicPr>
          <p:cNvPr id="5" name="Picture 4"/>
          <p:cNvPicPr>
            <a:picLocks noChangeAspect="1"/>
          </p:cNvPicPr>
          <p:nvPr/>
        </p:nvPicPr>
        <p:blipFill>
          <a:blip r:embed="rId7"/>
          <a:stretch>
            <a:fillRect/>
          </a:stretch>
        </p:blipFill>
        <p:spPr>
          <a:xfrm>
            <a:off x="7138925" y="1959350"/>
            <a:ext cx="1166875" cy="1157759"/>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95384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images.clipartpanda.com/black-20bear-20clip-20art-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4708" y="3414791"/>
            <a:ext cx="1168285" cy="142790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6434"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9091"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240"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4936"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202589" y="5093368"/>
            <a:ext cx="909583" cy="895259"/>
          </a:xfrm>
          <a:prstGeom prst="rect">
            <a:avLst/>
          </a:prstGeom>
        </p:spPr>
      </p:pic>
      <p:pic>
        <p:nvPicPr>
          <p:cNvPr id="16" name="Picture 15"/>
          <p:cNvPicPr>
            <a:picLocks noChangeAspect="1"/>
          </p:cNvPicPr>
          <p:nvPr/>
        </p:nvPicPr>
        <p:blipFill>
          <a:blip r:embed="rId6"/>
          <a:stretch>
            <a:fillRect/>
          </a:stretch>
        </p:blipFill>
        <p:spPr>
          <a:xfrm>
            <a:off x="6521650" y="5083797"/>
            <a:ext cx="914400" cy="914400"/>
          </a:xfrm>
          <a:prstGeom prst="rect">
            <a:avLst/>
          </a:prstGeom>
        </p:spPr>
      </p:pic>
      <p:pic>
        <p:nvPicPr>
          <p:cNvPr id="5" name="Picture 4"/>
          <p:cNvPicPr>
            <a:picLocks noChangeAspect="1"/>
          </p:cNvPicPr>
          <p:nvPr/>
        </p:nvPicPr>
        <p:blipFill>
          <a:blip r:embed="rId7"/>
          <a:stretch>
            <a:fillRect/>
          </a:stretch>
        </p:blipFill>
        <p:spPr>
          <a:xfrm>
            <a:off x="7591533" y="2289956"/>
            <a:ext cx="1166875" cy="1157759"/>
          </a:xfrm>
          <a:prstGeom prst="rect">
            <a:avLst/>
          </a:prstGeom>
        </p:spPr>
      </p:pic>
      <p:sp>
        <p:nvSpPr>
          <p:cNvPr id="21" name="TextBox 20"/>
          <p:cNvSpPr txBox="1"/>
          <p:nvPr/>
        </p:nvSpPr>
        <p:spPr>
          <a:xfrm>
            <a:off x="1036637" y="557588"/>
            <a:ext cx="7070725" cy="2616101"/>
          </a:xfrm>
          <a:prstGeom prst="rect">
            <a:avLst/>
          </a:prstGeom>
          <a:noFill/>
        </p:spPr>
        <p:txBody>
          <a:bodyPr wrap="square" rtlCol="0">
            <a:spAutoFit/>
          </a:bodyPr>
          <a:lstStyle/>
          <a:p>
            <a:pPr algn="ctr"/>
            <a:r>
              <a:rPr lang="en-US" sz="2800" b="1"/>
              <a:t>We can show the five bears with our    numbers like this.</a:t>
            </a:r>
          </a:p>
          <a:p>
            <a:pPr algn="ctr"/>
            <a:endParaRPr lang="en-US" sz="1100" b="1"/>
          </a:p>
          <a:p>
            <a:pPr algn="ctr"/>
            <a:r>
              <a:rPr lang="en-US" sz="6600" b="1"/>
              <a:t>4 + 1</a:t>
            </a:r>
          </a:p>
          <a:p>
            <a:pPr algn="ctr"/>
            <a:endParaRPr lang="en-US" sz="1100" b="1"/>
          </a:p>
          <a:p>
            <a:pPr algn="ctr"/>
            <a:r>
              <a:rPr lang="en-US" sz="2000" b="1">
                <a:solidFill>
                  <a:srgbClr val="FF0000"/>
                </a:solidFill>
              </a:rPr>
              <a:t>We read it like this, 4 plus 1.  Say it with me!</a:t>
            </a:r>
          </a:p>
        </p:txBody>
      </p:sp>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55794429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1</a:t>
            </a:r>
          </a:p>
        </p:txBody>
      </p:sp>
      <p:sp>
        <p:nvSpPr>
          <p:cNvPr id="39" name="TextBox 38"/>
          <p:cNvSpPr txBox="1"/>
          <p:nvPr/>
        </p:nvSpPr>
        <p:spPr>
          <a:xfrm>
            <a:off x="935859" y="990598"/>
            <a:ext cx="7196081" cy="2862322"/>
          </a:xfrm>
          <a:prstGeom prst="rect">
            <a:avLst/>
          </a:prstGeom>
          <a:noFill/>
        </p:spPr>
        <p:txBody>
          <a:bodyPr wrap="square" rtlCol="0">
            <a:spAutoFit/>
          </a:bodyPr>
          <a:lstStyle/>
          <a:p>
            <a:pPr algn="ctr"/>
            <a:r>
              <a:rPr lang="en-US" sz="2800" b="1">
                <a:solidFill>
                  <a:srgbClr val="0000FF"/>
                </a:solidFill>
              </a:rPr>
              <a:t>Let’s play the Exactly the Same Game!  </a:t>
            </a:r>
          </a:p>
          <a:p>
            <a:pPr algn="ctr"/>
            <a:endParaRPr lang="en-US" sz="1400" b="1"/>
          </a:p>
          <a:p>
            <a:pPr algn="ctr"/>
            <a:r>
              <a:rPr lang="en-US" sz="2200" b="1"/>
              <a:t>When I call you, pick up one sock.  When the music begins, I want you to slowly and calmly walk around the room until you find a sock that is exactly the same as yours.  When you find the sock, link arms with the person who has it, and say, “Our socks are exactly the same!”  See if you can get together before the music stops.</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6" name="Picture 2" descr="http://www.clip-art.me/wp-content/uploads/2016/04/music-clip-art-penguin-music-clipar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4122939"/>
            <a:ext cx="3290280" cy="2428227"/>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656784914"/>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11</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images.clipartpanda.com/black-20bear-20clip-20art-bear-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4708" y="3414791"/>
            <a:ext cx="1168285" cy="142790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6434"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9091"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240" y="3401539"/>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s://s-media-cache-ak0.pinimg.com/236x/67/a5/16/67a5162498ef37e632da498ac653ddf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4936" y="3365096"/>
            <a:ext cx="1180947" cy="14411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202589" y="5093368"/>
            <a:ext cx="909583" cy="895259"/>
          </a:xfrm>
          <a:prstGeom prst="rect">
            <a:avLst/>
          </a:prstGeom>
        </p:spPr>
      </p:pic>
      <p:pic>
        <p:nvPicPr>
          <p:cNvPr id="16" name="Picture 15"/>
          <p:cNvPicPr>
            <a:picLocks noChangeAspect="1"/>
          </p:cNvPicPr>
          <p:nvPr/>
        </p:nvPicPr>
        <p:blipFill>
          <a:blip r:embed="rId6"/>
          <a:stretch>
            <a:fillRect/>
          </a:stretch>
        </p:blipFill>
        <p:spPr>
          <a:xfrm>
            <a:off x="6521650" y="5083797"/>
            <a:ext cx="914400" cy="914400"/>
          </a:xfrm>
          <a:prstGeom prst="rect">
            <a:avLst/>
          </a:prstGeom>
        </p:spPr>
      </p:pic>
      <p:pic>
        <p:nvPicPr>
          <p:cNvPr id="5" name="Picture 4"/>
          <p:cNvPicPr>
            <a:picLocks noChangeAspect="1"/>
          </p:cNvPicPr>
          <p:nvPr/>
        </p:nvPicPr>
        <p:blipFill>
          <a:blip r:embed="rId7"/>
          <a:stretch>
            <a:fillRect/>
          </a:stretch>
        </p:blipFill>
        <p:spPr>
          <a:xfrm>
            <a:off x="7591533" y="2289956"/>
            <a:ext cx="1166875" cy="1157759"/>
          </a:xfrm>
          <a:prstGeom prst="rect">
            <a:avLst/>
          </a:prstGeom>
        </p:spPr>
      </p:pic>
      <p:sp>
        <p:nvSpPr>
          <p:cNvPr id="21" name="TextBox 20"/>
          <p:cNvSpPr txBox="1"/>
          <p:nvPr/>
        </p:nvSpPr>
        <p:spPr>
          <a:xfrm>
            <a:off x="1036637" y="791395"/>
            <a:ext cx="7070725" cy="2185214"/>
          </a:xfrm>
          <a:prstGeom prst="rect">
            <a:avLst/>
          </a:prstGeom>
          <a:noFill/>
        </p:spPr>
        <p:txBody>
          <a:bodyPr wrap="square" rtlCol="0">
            <a:spAutoFit/>
          </a:bodyPr>
          <a:lstStyle/>
          <a:p>
            <a:pPr algn="ctr"/>
            <a:r>
              <a:rPr lang="en-US" sz="2400" b="1"/>
              <a:t>What does the 4 tell us about in the story?  What does the 1 tell us about?  What does 4 + 1 tell us about?</a:t>
            </a:r>
          </a:p>
          <a:p>
            <a:pPr algn="ctr"/>
            <a:endParaRPr lang="en-US" sz="1100" b="1"/>
          </a:p>
          <a:p>
            <a:pPr algn="ctr"/>
            <a:r>
              <a:rPr lang="en-US" sz="6600" b="1"/>
              <a:t>4 + 1</a:t>
            </a:r>
          </a:p>
          <a:p>
            <a:pPr algn="ctr"/>
            <a:endParaRPr lang="en-US" sz="1100" b="1"/>
          </a:p>
        </p:txBody>
      </p:sp>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95287515"/>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61592" y="215625"/>
            <a:ext cx="8693565" cy="499026"/>
          </a:xfrm>
          <a:prstGeom prst="rect">
            <a:avLst/>
          </a:prstGeom>
        </p:spPr>
      </p:pic>
      <p:pic>
        <p:nvPicPr>
          <p:cNvPr id="2" name="Picture 1"/>
          <p:cNvPicPr>
            <a:picLocks noChangeAspect="1"/>
          </p:cNvPicPr>
          <p:nvPr/>
        </p:nvPicPr>
        <p:blipFill>
          <a:blip r:embed="rId4"/>
          <a:stretch>
            <a:fillRect/>
          </a:stretch>
        </p:blipFill>
        <p:spPr>
          <a:xfrm>
            <a:off x="2133600" y="693315"/>
            <a:ext cx="5230951" cy="5938140"/>
          </a:xfrm>
          <a:prstGeom prst="rect">
            <a:avLst/>
          </a:prstGeom>
        </p:spPr>
      </p:pic>
    </p:spTree>
    <p:extLst>
      <p:ext uri="{BB962C8B-B14F-4D97-AF65-F5344CB8AC3E}">
        <p14:creationId xmlns:p14="http://schemas.microsoft.com/office/powerpoint/2010/main" val="1782983427"/>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4"/>
          <a:stretch>
            <a:fillRect/>
          </a:stretch>
        </p:blipFill>
        <p:spPr>
          <a:xfrm>
            <a:off x="990600" y="1622917"/>
            <a:ext cx="7116081" cy="1501283"/>
          </a:xfrm>
          <a:prstGeom prst="rect">
            <a:avLst/>
          </a:prstGeom>
        </p:spPr>
      </p:pic>
    </p:spTree>
    <p:extLst>
      <p:ext uri="{BB962C8B-B14F-4D97-AF65-F5344CB8AC3E}">
        <p14:creationId xmlns:p14="http://schemas.microsoft.com/office/powerpoint/2010/main" val="3950696306"/>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739759"/>
          </a:xfrm>
          <a:prstGeom prst="rect">
            <a:avLst/>
          </a:prstGeom>
          <a:noFill/>
        </p:spPr>
        <p:txBody>
          <a:bodyPr wrap="square" rtlCol="0">
            <a:spAutoFit/>
          </a:bodyPr>
          <a:lstStyle/>
          <a:p>
            <a:pPr algn="ctr"/>
            <a:r>
              <a:rPr lang="en-US" sz="4800" b="1">
                <a:latin typeface="Kristen ITC" panose="03050502040202030202" pitchFamily="66" charset="0"/>
              </a:rPr>
              <a:t>Lesson 12</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understand the meaning of 0.  I can write the numeral 0.</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037409347"/>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5" y="1412835"/>
            <a:ext cx="7883411" cy="1323439"/>
          </a:xfrm>
          <a:prstGeom prst="rect">
            <a:avLst/>
          </a:prstGeom>
          <a:noFill/>
        </p:spPr>
        <p:txBody>
          <a:bodyPr wrap="square" rtlCol="0">
            <a:spAutoFit/>
          </a:bodyPr>
          <a:lstStyle/>
          <a:p>
            <a:pPr algn="ctr"/>
            <a:r>
              <a:rPr lang="en-US" sz="2000" b="1">
                <a:solidFill>
                  <a:srgbClr val="2479D6"/>
                </a:solidFill>
              </a:rPr>
              <a:t>You will work with your partner.  Remember to take turns!  Roll the die.  Touch and count the dots.  Put that many candles (crayons) on the birthday cake.  Don’t remove the candles.  The next person rolls the die and then adjusts the candles to match the roll.</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01618" y="775864"/>
            <a:ext cx="7467598" cy="523220"/>
          </a:xfrm>
          <a:prstGeom prst="rect">
            <a:avLst/>
          </a:prstGeom>
          <a:noFill/>
        </p:spPr>
        <p:txBody>
          <a:bodyPr wrap="square" rtlCol="0">
            <a:spAutoFit/>
          </a:bodyPr>
          <a:lstStyle/>
          <a:p>
            <a:pPr algn="ctr"/>
            <a:r>
              <a:rPr lang="en-US" sz="2800" b="1"/>
              <a:t>Birthday Candles</a:t>
            </a:r>
            <a:endParaRPr lang="en-US" sz="8000" b="1"/>
          </a:p>
        </p:txBody>
      </p:sp>
      <p:pic>
        <p:nvPicPr>
          <p:cNvPr id="158722"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662" y="3828235"/>
            <a:ext cx="2847975" cy="28003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7937" y="3805044"/>
            <a:ext cx="2847975" cy="28003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0839678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1371088491"/>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034564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6" name="Picture 15"/>
          <p:cNvPicPr>
            <a:picLocks noChangeAspect="1"/>
          </p:cNvPicPr>
          <p:nvPr/>
        </p:nvPicPr>
        <p:blipFill>
          <a:blip r:embed="rId4"/>
          <a:stretch>
            <a:fillRect/>
          </a:stretch>
        </p:blipFill>
        <p:spPr>
          <a:xfrm>
            <a:off x="2581074" y="2003086"/>
            <a:ext cx="3484814" cy="3736907"/>
          </a:xfrm>
          <a:prstGeom prst="rect">
            <a:avLst/>
          </a:prstGeom>
        </p:spPr>
      </p:pic>
      <p:pic>
        <p:nvPicPr>
          <p:cNvPr id="198658"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1127677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20498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661856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93135" y="202407"/>
            <a:ext cx="8557730" cy="525462"/>
          </a:xfrm>
          <a:prstGeom prst="rect">
            <a:avLst/>
          </a:prstGeom>
        </p:spPr>
      </p:pic>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4" name="Picture 3">
            <a:extLst>
              <a:ext uri="{FF2B5EF4-FFF2-40B4-BE49-F238E27FC236}">
                <a16:creationId xmlns:a16="http://schemas.microsoft.com/office/drawing/2014/main" id="{635D6F01-31D6-4EFE-A630-483BED82346F}"/>
              </a:ext>
            </a:extLst>
          </p:cNvPr>
          <p:cNvPicPr>
            <a:picLocks noChangeAspect="1"/>
          </p:cNvPicPr>
          <p:nvPr/>
        </p:nvPicPr>
        <p:blipFill>
          <a:blip r:embed="rId4"/>
          <a:stretch>
            <a:fillRect/>
          </a:stretch>
        </p:blipFill>
        <p:spPr>
          <a:xfrm>
            <a:off x="1764506" y="707991"/>
            <a:ext cx="5614988" cy="5904863"/>
          </a:xfrm>
          <a:prstGeom prst="rect">
            <a:avLst/>
          </a:prstGeom>
        </p:spPr>
      </p:pic>
    </p:spTree>
    <p:extLst>
      <p:ext uri="{BB962C8B-B14F-4D97-AF65-F5344CB8AC3E}">
        <p14:creationId xmlns:p14="http://schemas.microsoft.com/office/powerpoint/2010/main" val="2773337807"/>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93122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4179284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462259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20774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4122157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3365663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2895439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15"/>
          <p:cNvPicPr>
            <a:picLocks noChangeAspect="1"/>
          </p:cNvPicPr>
          <p:nvPr/>
        </p:nvPicPr>
        <p:blipFill>
          <a:blip r:embed="rId6"/>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164693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6"/>
          <a:stretch>
            <a:fillRect/>
          </a:stretch>
        </p:blipFill>
        <p:spPr>
          <a:xfrm>
            <a:off x="2553325" y="1864169"/>
            <a:ext cx="3416625" cy="4230107"/>
          </a:xfrm>
          <a:prstGeom prst="rect">
            <a:avLst/>
          </a:prstGeom>
        </p:spPr>
      </p:pic>
    </p:spTree>
    <p:extLst>
      <p:ext uri="{BB962C8B-B14F-4D97-AF65-F5344CB8AC3E}">
        <p14:creationId xmlns:p14="http://schemas.microsoft.com/office/powerpoint/2010/main" val="49728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8008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pic>
        <p:nvPicPr>
          <p:cNvPr id="2" name="Picture 1"/>
          <p:cNvPicPr>
            <a:picLocks noChangeAspect="1"/>
          </p:cNvPicPr>
          <p:nvPr/>
        </p:nvPicPr>
        <p:blipFill>
          <a:blip r:embed="rId3"/>
          <a:stretch>
            <a:fillRect/>
          </a:stretch>
        </p:blipFill>
        <p:spPr>
          <a:xfrm>
            <a:off x="914400" y="2057400"/>
            <a:ext cx="7153275" cy="1676400"/>
          </a:xfrm>
          <a:prstGeom prst="rect">
            <a:avLst/>
          </a:prstGeom>
        </p:spPr>
      </p:pic>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957449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5"/>
          <a:stretch>
            <a:fillRect/>
          </a:stretch>
        </p:blipFill>
        <p:spPr>
          <a:xfrm>
            <a:off x="1668695" y="1702131"/>
            <a:ext cx="5608474" cy="3862790"/>
          </a:xfrm>
          <a:prstGeom prst="rect">
            <a:avLst/>
          </a:prstGeom>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294221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71911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5"/>
          <a:stretch>
            <a:fillRect/>
          </a:stretch>
        </p:blipFill>
        <p:spPr>
          <a:xfrm>
            <a:off x="1668695" y="1702131"/>
            <a:ext cx="5608474" cy="3862790"/>
          </a:xfrm>
          <a:prstGeom prst="rect">
            <a:avLst/>
          </a:prstGeom>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314280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easyfreeclipart.com/58/owl-math-clipart-panda-free-images-58423.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67300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400110"/>
          </a:xfrm>
          <a:prstGeom prst="rect">
            <a:avLst/>
          </a:prstGeom>
          <a:noFill/>
        </p:spPr>
        <p:txBody>
          <a:bodyPr wrap="square" rtlCol="0">
            <a:spAutoFit/>
          </a:bodyPr>
          <a:lstStyle/>
          <a:p>
            <a:pPr algn="ctr"/>
            <a:r>
              <a:rPr lang="en-US" sz="2000" b="1">
                <a:solidFill>
                  <a:srgbClr val="0070C0"/>
                </a:solidFill>
              </a:rPr>
              <a:t>Count with me.  Ready?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Finger Counting</a:t>
            </a:r>
            <a:endParaRPr lang="en-US" sz="8000" b="1"/>
          </a:p>
        </p:txBody>
      </p:sp>
      <p:pic>
        <p:nvPicPr>
          <p:cNvPr id="198658" name="Picture 2" descr="http://images.easyfreeclipart.com/58/owl-math-clipart-panda-free-images-5842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4876800"/>
            <a:ext cx="1673225" cy="1791461"/>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77169"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pic>
        <p:nvPicPr>
          <p:cNvPr id="21" name="Picture 20"/>
          <p:cNvPicPr>
            <a:picLocks noChangeAspect="1"/>
          </p:cNvPicPr>
          <p:nvPr/>
        </p:nvPicPr>
        <p:blipFill>
          <a:blip r:embed="rId5"/>
          <a:stretch>
            <a:fillRect/>
          </a:stretch>
        </p:blipFill>
        <p:spPr>
          <a:xfrm>
            <a:off x="1668695" y="1702131"/>
            <a:ext cx="5608474" cy="3862790"/>
          </a:xfrm>
          <a:prstGeom prst="rect">
            <a:avLst/>
          </a:prstGeom>
        </p:spPr>
      </p:pic>
      <p:pic>
        <p:nvPicPr>
          <p:cNvPr id="17" name="Picture 2" descr="http://images.easyfreeclipart.com/58/owl-math-clipart-panda-free-images-58423.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91147" y="4876799"/>
            <a:ext cx="1716882" cy="179146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6800" y="5922862"/>
            <a:ext cx="866724" cy="369332"/>
          </a:xfrm>
          <a:prstGeom prst="rect">
            <a:avLst/>
          </a:prstGeom>
          <a:noFill/>
        </p:spPr>
        <p:txBody>
          <a:bodyPr wrap="square" rtlCol="0">
            <a:spAutoFit/>
          </a:bodyPr>
          <a:lstStyle/>
          <a:p>
            <a:r>
              <a:rPr lang="en-US" b="1">
                <a:latin typeface="Kristen ITC" panose="03050502040202030202" pitchFamily="66" charset="0"/>
              </a:rPr>
              <a:t>Math</a:t>
            </a:r>
          </a:p>
        </p:txBody>
      </p:sp>
    </p:spTree>
    <p:extLst>
      <p:ext uri="{BB962C8B-B14F-4D97-AF65-F5344CB8AC3E}">
        <p14:creationId xmlns:p14="http://schemas.microsoft.com/office/powerpoint/2010/main" val="541962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a:t>Sunrise/Sunset Counting to 5</a:t>
            </a:r>
            <a:endParaRPr lang="en-US" sz="8000" b="1"/>
          </a:p>
        </p:txBody>
      </p:sp>
      <p:sp>
        <p:nvSpPr>
          <p:cNvPr id="14" name="TextBox 13"/>
          <p:cNvSpPr txBox="1"/>
          <p:nvPr/>
        </p:nvSpPr>
        <p:spPr>
          <a:xfrm>
            <a:off x="765175" y="1275788"/>
            <a:ext cx="7564566" cy="1477328"/>
          </a:xfrm>
          <a:prstGeom prst="rect">
            <a:avLst/>
          </a:prstGeom>
          <a:noFill/>
        </p:spPr>
        <p:txBody>
          <a:bodyPr wrap="square" rtlCol="0">
            <a:spAutoFit/>
          </a:bodyPr>
          <a:lstStyle/>
          <a:p>
            <a:pPr algn="ctr"/>
            <a:r>
              <a:rPr lang="en-US" b="1">
                <a:solidFill>
                  <a:srgbClr val="0070C0"/>
                </a:solidFill>
              </a:rPr>
              <a:t>Hold your arms out in a great big circle.  Pretend you are the sun!  It’s morning, and the sun is coming up.  Let me see your sunrise (gradually rise from crouching to standing on tip-toes).  What does the sun do at night?  Show me your sunset.  Now, we’ll count as we make the sun rise.  (1-5 while rising, 5-1 while going back to a crouch)</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4866" name="Picture 2" descr="https://sites.google.com/a/avondaleschools.org/auburn/contacts/force-field-for-good/sunrise_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839" y="3419062"/>
            <a:ext cx="6091237" cy="3068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42203"/>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12</a:t>
            </a:r>
          </a:p>
        </p:txBody>
      </p:sp>
      <p:sp>
        <p:nvSpPr>
          <p:cNvPr id="16" name="TextBox 15"/>
          <p:cNvSpPr txBox="1"/>
          <p:nvPr/>
        </p:nvSpPr>
        <p:spPr>
          <a:xfrm>
            <a:off x="941857" y="1066800"/>
            <a:ext cx="7173698" cy="1569660"/>
          </a:xfrm>
          <a:prstGeom prst="rect">
            <a:avLst/>
          </a:prstGeom>
          <a:noFill/>
        </p:spPr>
        <p:txBody>
          <a:bodyPr wrap="square" rtlCol="0">
            <a:spAutoFit/>
          </a:bodyPr>
          <a:lstStyle/>
          <a:p>
            <a:pPr algn="ctr"/>
            <a:r>
              <a:rPr lang="en-US" sz="2400" b="1"/>
              <a:t>Draw a group of 4 apples.  Make some red and some green.  Tell your friend how many are red and how many are green.  Did you and your friend have the same number of red apples?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170" name="Picture 2" descr="http://content.mycutegraphics.com/graphics/frog/frog-with-an-appl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471" y="3269807"/>
            <a:ext cx="1444625" cy="33595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908933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1085988"/>
            <a:ext cx="7070725" cy="692497"/>
          </a:xfrm>
          <a:prstGeom prst="rect">
            <a:avLst/>
          </a:prstGeom>
          <a:noFill/>
        </p:spPr>
        <p:txBody>
          <a:bodyPr wrap="square" rtlCol="0">
            <a:spAutoFit/>
          </a:bodyPr>
          <a:lstStyle/>
          <a:p>
            <a:pPr algn="ctr"/>
            <a:r>
              <a:rPr lang="en-US" sz="2800" b="1"/>
              <a:t>Put all of your cubes in front of you.</a:t>
            </a:r>
            <a:endParaRPr lang="en-US" sz="72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2556085" y="397708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25" name="Picture 8" descr="http://lessonpix.com/drawings/27633/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267341">
            <a:off x="6216097" y="2892591"/>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6" cstate="print"/>
          <a:srcRect/>
          <a:stretch>
            <a:fillRect/>
          </a:stretch>
        </p:blipFill>
        <p:spPr bwMode="auto">
          <a:xfrm>
            <a:off x="4275043" y="2271260"/>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9873" y="4086497"/>
            <a:ext cx="1059159" cy="1059159"/>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558033358"/>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585118" y="855405"/>
            <a:ext cx="5973763" cy="1123384"/>
          </a:xfrm>
          <a:prstGeom prst="rect">
            <a:avLst/>
          </a:prstGeom>
          <a:noFill/>
        </p:spPr>
        <p:txBody>
          <a:bodyPr wrap="square" rtlCol="0">
            <a:spAutoFit/>
          </a:bodyPr>
          <a:lstStyle/>
          <a:p>
            <a:pPr algn="ctr"/>
            <a:r>
              <a:rPr lang="en-US" sz="2800" b="1"/>
              <a:t>Pick up a cube.  How many cubes are you holding now?</a:t>
            </a:r>
            <a:endParaRPr lang="en-US" sz="72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1895229" y="4185812"/>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a:off x="4275043" y="2271260"/>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97320" y="3889619"/>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7"/>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92298312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329832" y="740121"/>
            <a:ext cx="6594134" cy="1123384"/>
          </a:xfrm>
          <a:prstGeom prst="rect">
            <a:avLst/>
          </a:prstGeom>
          <a:noFill/>
        </p:spPr>
        <p:txBody>
          <a:bodyPr wrap="square" rtlCol="0">
            <a:spAutoFit/>
          </a:bodyPr>
          <a:lstStyle/>
          <a:p>
            <a:pPr algn="ctr"/>
            <a:r>
              <a:rPr lang="en-US" sz="2800" b="1"/>
              <a:t>Pick up 1 more cube, and connect it to your first cube.  How high is your tower now?</a:t>
            </a:r>
            <a:endParaRPr lang="en-US" sz="72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1895229" y="4185812"/>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27"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97320" y="3889619"/>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6"/>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8" cstate="print"/>
          <a:srcRect/>
          <a:stretch>
            <a:fillRect/>
          </a:stretch>
        </p:blipFill>
        <p:spPr bwMode="auto">
          <a:xfrm rot="1121759">
            <a:off x="6957052" y="3613895"/>
            <a:ext cx="1077882" cy="1077882"/>
          </a:xfrm>
          <a:prstGeom prst="rect">
            <a:avLst/>
          </a:prstGeom>
          <a:noFill/>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4656467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928965" y="613231"/>
            <a:ext cx="7286070" cy="4832092"/>
          </a:xfrm>
          <a:prstGeom prst="rect">
            <a:avLst/>
          </a:prstGeom>
          <a:noFill/>
        </p:spPr>
        <p:txBody>
          <a:bodyPr wrap="square" rtlCol="0">
            <a:spAutoFit/>
          </a:bodyPr>
          <a:lstStyle/>
          <a:p>
            <a:pPr algn="ctr"/>
            <a:r>
              <a:rPr lang="en-US" sz="4800" b="1">
                <a:latin typeface="Kristen ITC" panose="03050502040202030202" pitchFamily="66" charset="0"/>
              </a:rPr>
              <a:t>Lesson 2</a:t>
            </a:r>
          </a:p>
          <a:p>
            <a:pPr algn="ctr"/>
            <a:endParaRPr lang="en-US" sz="3600">
              <a:latin typeface="Kristen ITC" panose="03050502040202030202" pitchFamily="66" charset="0"/>
            </a:endParaRPr>
          </a:p>
          <a:p>
            <a:pPr algn="ctr"/>
            <a:endParaRPr lang="en-US" sz="2000">
              <a:latin typeface="Kristen ITC" panose="03050502040202030202" pitchFamily="66" charset="0"/>
            </a:endParaRPr>
          </a:p>
          <a:p>
            <a:pPr algn="ctr"/>
            <a:r>
              <a:rPr lang="en-US" sz="4000">
                <a:latin typeface="Kristen ITC" panose="03050502040202030202" pitchFamily="66" charset="0"/>
              </a:rPr>
              <a:t>I can find two similar objects- “these are the   same but…”</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799257549"/>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329832" y="740121"/>
            <a:ext cx="6594134" cy="1123384"/>
          </a:xfrm>
          <a:prstGeom prst="rect">
            <a:avLst/>
          </a:prstGeom>
          <a:noFill/>
        </p:spPr>
        <p:txBody>
          <a:bodyPr wrap="square" rtlCol="0">
            <a:spAutoFit/>
          </a:bodyPr>
          <a:lstStyle/>
          <a:p>
            <a:pPr algn="ctr"/>
            <a:r>
              <a:rPr lang="en-US" sz="2800" b="1"/>
              <a:t>Pick up 1 more cube, and connect it to your first cube.  How high is your tower now?</a:t>
            </a:r>
            <a:endParaRPr lang="en-US" sz="72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1895229" y="4185812"/>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5" name="Picture 4"/>
          <p:cNvPicPr>
            <a:picLocks noChangeAspect="1"/>
          </p:cNvPicPr>
          <p:nvPr/>
        </p:nvPicPr>
        <p:blipFill>
          <a:blip r:embed="rId5"/>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7"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60336">
            <a:off x="7199334" y="2943445"/>
            <a:ext cx="1059159" cy="105915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900399052"/>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329832" y="740121"/>
            <a:ext cx="6594134" cy="1123384"/>
          </a:xfrm>
          <a:prstGeom prst="rect">
            <a:avLst/>
          </a:prstGeom>
          <a:noFill/>
        </p:spPr>
        <p:txBody>
          <a:bodyPr wrap="square" rtlCol="0">
            <a:spAutoFit/>
          </a:bodyPr>
          <a:lstStyle/>
          <a:p>
            <a:pPr algn="ctr"/>
            <a:r>
              <a:rPr lang="en-US" sz="2800" b="1"/>
              <a:t>Pick up 1 more cube, and connect it to your first cube.  How high is your tower now?</a:t>
            </a:r>
            <a:endParaRPr lang="en-US" sz="72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1895229" y="4185812"/>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4"/>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6"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60336">
            <a:off x="7199334" y="2943445"/>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8" cstate="print"/>
          <a:srcRect/>
          <a:stretch>
            <a:fillRect/>
          </a:stretch>
        </p:blipFill>
        <p:spPr bwMode="auto">
          <a:xfrm rot="1072988">
            <a:off x="7352221" y="2259879"/>
            <a:ext cx="1153474" cy="1089391"/>
          </a:xfrm>
          <a:prstGeom prst="rect">
            <a:avLst/>
          </a:prstGeom>
          <a:noFill/>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886762826"/>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329832" y="740121"/>
            <a:ext cx="6594134" cy="1123384"/>
          </a:xfrm>
          <a:prstGeom prst="rect">
            <a:avLst/>
          </a:prstGeom>
          <a:noFill/>
        </p:spPr>
        <p:txBody>
          <a:bodyPr wrap="square" rtlCol="0">
            <a:spAutoFit/>
          </a:bodyPr>
          <a:lstStyle/>
          <a:p>
            <a:pPr algn="ctr"/>
            <a:r>
              <a:rPr lang="en-US" sz="2800" b="1"/>
              <a:t>Pick up 1 more cube, and connect it to your first cube.  How high is your tower now?</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60336">
            <a:off x="7199334" y="2943445"/>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1072988">
            <a:off x="7352221" y="2259879"/>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962310">
            <a:off x="7587562" y="156932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741484048"/>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26916" y="702486"/>
            <a:ext cx="6290168" cy="1985159"/>
          </a:xfrm>
          <a:prstGeom prst="rect">
            <a:avLst/>
          </a:prstGeom>
          <a:noFill/>
        </p:spPr>
        <p:txBody>
          <a:bodyPr wrap="square" rtlCol="0">
            <a:spAutoFit/>
          </a:bodyPr>
          <a:lstStyle/>
          <a:p>
            <a:pPr algn="ctr"/>
            <a:r>
              <a:rPr lang="en-US" sz="2800" b="1"/>
              <a:t>Hold your tower up high!  Now we will take it apart.  Take off one of your cubes and put it on the table.  How many cubes are left in your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60336">
            <a:off x="7199334" y="2943445"/>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1072988">
            <a:off x="7352221" y="2259879"/>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2744554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26916" y="702486"/>
            <a:ext cx="6290168" cy="1123384"/>
          </a:xfrm>
          <a:prstGeom prst="rect">
            <a:avLst/>
          </a:prstGeom>
          <a:noFill/>
        </p:spPr>
        <p:txBody>
          <a:bodyPr wrap="square" rtlCol="0">
            <a:spAutoFit/>
          </a:bodyPr>
          <a:lstStyle/>
          <a:p>
            <a:pPr algn="ctr"/>
            <a:r>
              <a:rPr lang="en-US" sz="2800" b="1"/>
              <a:t>Let’s take off another one.  How many cubes are left in your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60336">
            <a:off x="7199334" y="2943445"/>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346475">
            <a:off x="3031243" y="2168625"/>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8051095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26916" y="702486"/>
            <a:ext cx="6290168" cy="1123384"/>
          </a:xfrm>
          <a:prstGeom prst="rect">
            <a:avLst/>
          </a:prstGeom>
          <a:noFill/>
        </p:spPr>
        <p:txBody>
          <a:bodyPr wrap="square" rtlCol="0">
            <a:spAutoFit/>
          </a:bodyPr>
          <a:lstStyle/>
          <a:p>
            <a:pPr algn="ctr"/>
            <a:r>
              <a:rPr lang="en-US" sz="2800" b="1"/>
              <a:t>Let’s take off another one.  How many cubes are left in your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1121759">
            <a:off x="6957052" y="3613895"/>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23133">
            <a:off x="4180874" y="4631574"/>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346475">
            <a:off x="3031243" y="2168625"/>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37091559"/>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26916" y="702486"/>
            <a:ext cx="6290168" cy="1123384"/>
          </a:xfrm>
          <a:prstGeom prst="rect">
            <a:avLst/>
          </a:prstGeom>
          <a:noFill/>
        </p:spPr>
        <p:txBody>
          <a:bodyPr wrap="square" rtlCol="0">
            <a:spAutoFit/>
          </a:bodyPr>
          <a:lstStyle/>
          <a:p>
            <a:pPr algn="ctr"/>
            <a:r>
              <a:rPr lang="en-US" sz="2800" b="1"/>
              <a:t>Let’s take off another one.  How many cubes are left in your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7341">
            <a:off x="6763043" y="4231810"/>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20212658">
            <a:off x="5010075" y="2318846"/>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23133">
            <a:off x="4180874" y="4631574"/>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346475">
            <a:off x="3031243" y="2168625"/>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67929095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26916" y="702486"/>
            <a:ext cx="6290168" cy="1123384"/>
          </a:xfrm>
          <a:prstGeom prst="rect">
            <a:avLst/>
          </a:prstGeom>
          <a:noFill/>
        </p:spPr>
        <p:txBody>
          <a:bodyPr wrap="square" rtlCol="0">
            <a:spAutoFit/>
          </a:bodyPr>
          <a:lstStyle/>
          <a:p>
            <a:pPr algn="ctr"/>
            <a:r>
              <a:rPr lang="en-US" sz="2800" b="1"/>
              <a:t>Please put down the last cube.  How many cubes are left in your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811897">
            <a:off x="1013727" y="2395378"/>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20212658">
            <a:off x="5010075" y="2318846"/>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23133">
            <a:off x="4180874" y="4631574"/>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346475">
            <a:off x="3031243" y="2168625"/>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53718312"/>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939676" y="651398"/>
            <a:ext cx="7264647" cy="1123384"/>
          </a:xfrm>
          <a:prstGeom prst="rect">
            <a:avLst/>
          </a:prstGeom>
          <a:noFill/>
        </p:spPr>
        <p:txBody>
          <a:bodyPr wrap="square" rtlCol="0">
            <a:spAutoFit/>
          </a:bodyPr>
          <a:lstStyle/>
          <a:p>
            <a:pPr algn="ctr"/>
            <a:r>
              <a:rPr lang="en-US" sz="2800" b="1"/>
              <a:t>The math word for none is </a:t>
            </a:r>
            <a:r>
              <a:rPr lang="en-US" sz="2800" b="1" u="sng"/>
              <a:t>zero</a:t>
            </a:r>
            <a:r>
              <a:rPr lang="en-US" sz="2800" b="1"/>
              <a:t>.  Repeat after me:  There are zero cubes left in my tower.</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5549016" y="2895600"/>
            <a:ext cx="3142547" cy="3656233"/>
          </a:xfrm>
          <a:prstGeom prst="rect">
            <a:avLst/>
          </a:prstGeom>
        </p:spPr>
      </p:pic>
      <p:pic>
        <p:nvPicPr>
          <p:cNvPr id="25"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811897">
            <a:off x="1013727" y="2395378"/>
            <a:ext cx="1104313" cy="11043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rot="20212658">
            <a:off x="5010075" y="2318846"/>
            <a:ext cx="1077882" cy="1077882"/>
          </a:xfrm>
          <a:prstGeom prst="rect">
            <a:avLst/>
          </a:prstGeom>
          <a:noFill/>
        </p:spPr>
      </p:pic>
      <p:pic>
        <p:nvPicPr>
          <p:cNvPr id="27"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23133">
            <a:off x="4180874" y="4631574"/>
            <a:ext cx="1059159" cy="105915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7" cstate="print"/>
          <a:srcRect/>
          <a:stretch>
            <a:fillRect/>
          </a:stretch>
        </p:blipFill>
        <p:spPr bwMode="auto">
          <a:xfrm rot="346475">
            <a:off x="3031243" y="2168625"/>
            <a:ext cx="1153474" cy="1089391"/>
          </a:xfrm>
          <a:prstGeom prst="rect">
            <a:avLst/>
          </a:prstGeom>
          <a:noFill/>
        </p:spPr>
      </p:pic>
      <p:pic>
        <p:nvPicPr>
          <p:cNvPr id="22" name="Picture 4" descr="http://lessonpix.com/drawings/27617/100x100/Connecting+Cubes.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0435841">
            <a:off x="1824545" y="4246063"/>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915709805"/>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939674" y="769938"/>
            <a:ext cx="7264647" cy="692497"/>
          </a:xfrm>
          <a:prstGeom prst="rect">
            <a:avLst/>
          </a:prstGeom>
          <a:noFill/>
        </p:spPr>
        <p:txBody>
          <a:bodyPr wrap="square" rtlCol="0">
            <a:spAutoFit/>
          </a:bodyPr>
          <a:lstStyle/>
          <a:p>
            <a:pPr algn="ctr"/>
            <a:r>
              <a:rPr lang="en-US" sz="2800" b="1"/>
              <a:t>Let’s use our fingers to count to five!</a:t>
            </a:r>
            <a:endParaRPr lang="en-US" sz="7200" b="1"/>
          </a:p>
          <a:p>
            <a:pPr algn="ctr"/>
            <a:endParaRPr lang="en-US" sz="1100" b="1"/>
          </a:p>
        </p:txBody>
      </p:sp>
      <p:pic>
        <p:nvPicPr>
          <p:cNvPr id="3" name="Picture 2"/>
          <p:cNvPicPr>
            <a:picLocks noChangeAspect="1"/>
          </p:cNvPicPr>
          <p:nvPr/>
        </p:nvPicPr>
        <p:blipFill>
          <a:blip r:embed="rId3"/>
          <a:stretch>
            <a:fillRect/>
          </a:stretch>
        </p:blipFill>
        <p:spPr>
          <a:xfrm>
            <a:off x="2195511" y="1919245"/>
            <a:ext cx="4752975" cy="3766814"/>
          </a:xfrm>
          <a:prstGeom prst="rect">
            <a:avLst/>
          </a:prstGeom>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63532482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863047" y="1047753"/>
            <a:ext cx="7442753" cy="923330"/>
          </a:xfrm>
          <a:prstGeom prst="rect">
            <a:avLst/>
          </a:prstGeom>
          <a:noFill/>
        </p:spPr>
        <p:txBody>
          <a:bodyPr wrap="square" rtlCol="0">
            <a:spAutoFit/>
          </a:bodyPr>
          <a:lstStyle/>
          <a:p>
            <a:pPr algn="ctr"/>
            <a:r>
              <a:rPr lang="en-US" b="1">
                <a:solidFill>
                  <a:srgbClr val="0070C0"/>
                </a:solidFill>
              </a:rPr>
              <a:t>How many hands do you see on your mat?  How many real hands do you have?  Put 1 of your real hands down on the mat so that it matches the picture of the hand on your mat exactly.  Line up all of your fingers!</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2742250"/>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574737" y="761578"/>
            <a:ext cx="5994526" cy="1123384"/>
          </a:xfrm>
          <a:prstGeom prst="rect">
            <a:avLst/>
          </a:prstGeom>
          <a:noFill/>
        </p:spPr>
        <p:txBody>
          <a:bodyPr wrap="square" rtlCol="0">
            <a:spAutoFit/>
          </a:bodyPr>
          <a:lstStyle/>
          <a:p>
            <a:pPr algn="ctr"/>
            <a:r>
              <a:rPr lang="en-US" sz="2800" b="1"/>
              <a:t>Our numeral for zero looks like the outline of our fist.</a:t>
            </a:r>
            <a:endParaRPr lang="en-US" sz="7200" b="1"/>
          </a:p>
          <a:p>
            <a:pPr algn="ctr"/>
            <a:endParaRPr lang="en-US" sz="1100" b="1"/>
          </a:p>
        </p:txBody>
      </p:sp>
      <p:pic>
        <p:nvPicPr>
          <p:cNvPr id="14338" name="Picture 2" descr="http://www.i2clipart.com/cliparts/1/6/d/e/clipart-chibi-fist-16d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4798242">
            <a:off x="3705518" y="2794511"/>
            <a:ext cx="1876208" cy="1876209"/>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p:nvPr/>
        </p:nvSpPr>
        <p:spPr>
          <a:xfrm>
            <a:off x="3660904" y="2490827"/>
            <a:ext cx="1965436" cy="2459926"/>
          </a:xfrm>
          <a:prstGeom prst="ellipse">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486915" y="1537478"/>
            <a:ext cx="1082348" cy="2215991"/>
          </a:xfrm>
          <a:prstGeom prst="rect">
            <a:avLst/>
          </a:prstGeom>
          <a:noFill/>
        </p:spPr>
        <p:txBody>
          <a:bodyPr wrap="none" rtlCol="0">
            <a:spAutoFit/>
          </a:bodyPr>
          <a:lstStyle/>
          <a:p>
            <a:r>
              <a:rPr lang="en-US" sz="13800" b="1"/>
              <a:t>0</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852255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par>
                          <p:cTn id="8" fill="hold">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917575" y="930275"/>
            <a:ext cx="7569263" cy="1554272"/>
          </a:xfrm>
          <a:prstGeom prst="rect">
            <a:avLst/>
          </a:prstGeom>
          <a:noFill/>
        </p:spPr>
        <p:txBody>
          <a:bodyPr wrap="square" rtlCol="0">
            <a:spAutoFit/>
          </a:bodyPr>
          <a:lstStyle/>
          <a:p>
            <a:pPr algn="ctr"/>
            <a:r>
              <a:rPr lang="en-US" sz="2800" b="1"/>
              <a:t>Please put all of your cubes back in the bag.  Let’s practice writing a zero.  Make it with your finger in the air as I draw it on the board.</a:t>
            </a:r>
            <a:endParaRPr lang="en-US" sz="7200" b="1"/>
          </a:p>
          <a:p>
            <a:pPr algn="ctr"/>
            <a:endParaRPr lang="en-US" sz="1100" b="1"/>
          </a:p>
        </p:txBody>
      </p:sp>
      <p:pic>
        <p:nvPicPr>
          <p:cNvPr id="29698" name="Picture 2" descr="http://www.clipartbest.com/cliparts/Rid/MG4/RidMG4y5T.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2659568"/>
            <a:ext cx="2816225" cy="375075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1532255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917575" y="930275"/>
            <a:ext cx="7569263" cy="1554272"/>
          </a:xfrm>
          <a:prstGeom prst="rect">
            <a:avLst/>
          </a:prstGeom>
          <a:noFill/>
        </p:spPr>
        <p:txBody>
          <a:bodyPr wrap="square" rtlCol="0">
            <a:spAutoFit/>
          </a:bodyPr>
          <a:lstStyle/>
          <a:p>
            <a:pPr algn="ctr"/>
            <a:r>
              <a:rPr lang="en-US" sz="2800" b="1"/>
              <a:t>Let’s practice zero a few more times together.  Use your fingers on the carpet while I write it on the board.</a:t>
            </a:r>
            <a:endParaRPr lang="en-US" sz="7200" b="1"/>
          </a:p>
          <a:p>
            <a:pPr algn="ctr"/>
            <a:endParaRPr lang="en-US" sz="1100" b="1"/>
          </a:p>
        </p:txBody>
      </p:sp>
      <p:pic>
        <p:nvPicPr>
          <p:cNvPr id="28674" name="Picture 2" descr="https://gcps.desire2learn.com/d2l/lor/viewer/viewFile.d2lfile/6605/4585/gif_Happy-Pencil-1.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6680" y="3303489"/>
            <a:ext cx="2205047" cy="313213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128889093"/>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12</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917575" y="930275"/>
            <a:ext cx="7569263" cy="1985159"/>
          </a:xfrm>
          <a:prstGeom prst="rect">
            <a:avLst/>
          </a:prstGeom>
          <a:noFill/>
        </p:spPr>
        <p:txBody>
          <a:bodyPr wrap="square" rtlCol="0">
            <a:spAutoFit/>
          </a:bodyPr>
          <a:lstStyle/>
          <a:p>
            <a:pPr algn="ctr"/>
            <a:r>
              <a:rPr lang="en-US" sz="2800" b="1"/>
              <a:t>Now, you may practice making zeros on your own.  I am going to give you your white boards with a practice sheet inside.  Be sure to begin       at the dot!</a:t>
            </a:r>
            <a:endParaRPr lang="en-US" sz="7200" b="1"/>
          </a:p>
          <a:p>
            <a:pPr algn="ctr"/>
            <a:endParaRPr lang="en-US" sz="1100" b="1"/>
          </a:p>
        </p:txBody>
      </p:sp>
      <p:pic>
        <p:nvPicPr>
          <p:cNvPr id="27650" name="Picture 2" descr="http://sr.photos2.fotosearch.com/bthumb/CSP/CSP764/k2219327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7206" y="3886200"/>
            <a:ext cx="3810000" cy="2644588"/>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068049590"/>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28599" y="176214"/>
            <a:ext cx="8686801" cy="561974"/>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4"/>
          <a:stretch>
            <a:fillRect/>
          </a:stretch>
        </p:blipFill>
        <p:spPr>
          <a:xfrm>
            <a:off x="337420" y="1300956"/>
            <a:ext cx="8469157" cy="3686175"/>
          </a:xfrm>
          <a:prstGeom prst="rect">
            <a:avLst/>
          </a:prstGeom>
        </p:spPr>
      </p:pic>
    </p:spTree>
    <p:extLst>
      <p:ext uri="{BB962C8B-B14F-4D97-AF65-F5344CB8AC3E}">
        <p14:creationId xmlns:p14="http://schemas.microsoft.com/office/powerpoint/2010/main" val="3757195243"/>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28599" y="176214"/>
            <a:ext cx="8686801" cy="561974"/>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4"/>
          <a:stretch>
            <a:fillRect/>
          </a:stretch>
        </p:blipFill>
        <p:spPr>
          <a:xfrm>
            <a:off x="460375" y="882651"/>
            <a:ext cx="8244834" cy="5228431"/>
          </a:xfrm>
          <a:prstGeom prst="rect">
            <a:avLst/>
          </a:prstGeom>
        </p:spPr>
      </p:pic>
    </p:spTree>
    <p:extLst>
      <p:ext uri="{BB962C8B-B14F-4D97-AF65-F5344CB8AC3E}">
        <p14:creationId xmlns:p14="http://schemas.microsoft.com/office/powerpoint/2010/main" val="3456801722"/>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a:stretch>
            <a:fillRect/>
          </a:stretch>
        </p:blipFill>
        <p:spPr>
          <a:xfrm>
            <a:off x="914400" y="1688099"/>
            <a:ext cx="7153275" cy="1564779"/>
          </a:xfrm>
          <a:prstGeom prst="rect">
            <a:avLst/>
          </a:prstGeom>
        </p:spPr>
      </p:pic>
    </p:spTree>
    <p:extLst>
      <p:ext uri="{BB962C8B-B14F-4D97-AF65-F5344CB8AC3E}">
        <p14:creationId xmlns:p14="http://schemas.microsoft.com/office/powerpoint/2010/main" val="273324733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124206"/>
          </a:xfrm>
          <a:prstGeom prst="rect">
            <a:avLst/>
          </a:prstGeom>
          <a:noFill/>
        </p:spPr>
        <p:txBody>
          <a:bodyPr wrap="square" rtlCol="0">
            <a:spAutoFit/>
          </a:bodyPr>
          <a:lstStyle/>
          <a:p>
            <a:pPr algn="ctr"/>
            <a:r>
              <a:rPr lang="en-US" sz="4800" b="1">
                <a:latin typeface="Kristen ITC" panose="03050502040202030202" pitchFamily="66" charset="0"/>
              </a:rPr>
              <a:t>Lesson 13</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order and write numerals 4 and 5.</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880747149"/>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0262439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18258172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863047" y="1047753"/>
            <a:ext cx="7442753" cy="646331"/>
          </a:xfrm>
          <a:prstGeom prst="rect">
            <a:avLst/>
          </a:prstGeom>
          <a:noFill/>
        </p:spPr>
        <p:txBody>
          <a:bodyPr wrap="square" rtlCol="0">
            <a:spAutoFit/>
          </a:bodyPr>
          <a:lstStyle/>
          <a:p>
            <a:pPr algn="ctr"/>
            <a:r>
              <a:rPr lang="en-US" b="1">
                <a:solidFill>
                  <a:srgbClr val="0070C0"/>
                </a:solidFill>
              </a:rPr>
              <a:t>Take 1 bean out of your bag, and put it on the pinky fingernail on your mat.  How many fingers have a bean?  Which finger is it?</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4935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304037904"/>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820923947"/>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232563658"/>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4281058966"/>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4051049749"/>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3556043208"/>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1346349762"/>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2065224694"/>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2209603277"/>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15774053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63047" y="1047753"/>
            <a:ext cx="7442753" cy="369332"/>
          </a:xfrm>
          <a:prstGeom prst="rect">
            <a:avLst/>
          </a:prstGeom>
          <a:noFill/>
        </p:spPr>
        <p:txBody>
          <a:bodyPr wrap="square" rtlCol="0">
            <a:spAutoFit/>
          </a:bodyPr>
          <a:lstStyle/>
          <a:p>
            <a:pPr algn="ctr"/>
            <a:r>
              <a:rPr lang="en-US" b="1">
                <a:solidFill>
                  <a:srgbClr val="0070C0"/>
                </a:solidFill>
              </a:rPr>
              <a:t>Show me your real pinky finger.  This is the finger we’ll start counting with.</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267591" y="1800491"/>
            <a:ext cx="2633663" cy="3257015"/>
          </a:xfrm>
          <a:prstGeom prst="rect">
            <a:avLst/>
          </a:prstGeom>
        </p:spPr>
      </p:pic>
    </p:spTree>
    <p:extLst>
      <p:ext uri="{BB962C8B-B14F-4D97-AF65-F5344CB8AC3E}">
        <p14:creationId xmlns:p14="http://schemas.microsoft.com/office/powerpoint/2010/main" val="2375847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1548559085"/>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813031016"/>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2184698"/>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62633714"/>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768069417"/>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1527268583"/>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363585177"/>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err="1"/>
              <a:t>Rekenrek</a:t>
            </a:r>
            <a:r>
              <a:rPr lang="en-US" sz="2800" b="1"/>
              <a:t> Roller Coaster</a:t>
            </a:r>
            <a:endParaRPr lang="en-US" sz="8000" b="1"/>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a:solidFill>
                  <a:srgbClr val="0070C0"/>
                </a:solidFill>
              </a:rPr>
              <a:t>Gradually raise your hand as the numbers increase and lower your hand as the numbers decrease, like the motion of a wave.</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3923847673"/>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0</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7392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099524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544350" y="1072849"/>
            <a:ext cx="5918753" cy="646331"/>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2249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1+#ppt_w/2"/>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055471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701095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0</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684721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932202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399320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289252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0</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366418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3" name="TextBox 22"/>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78420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56694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1913001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2</a:t>
            </a:r>
          </a:p>
          <a:p>
            <a:endParaRPr lang="en-US" b="1"/>
          </a:p>
        </p:txBody>
      </p:sp>
      <p:pic>
        <p:nvPicPr>
          <p:cNvPr id="13316" name="Picture 4" descr="http://worldartsme.com/images/pair-of-socks-clipart-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833774"/>
            <a:ext cx="3276600" cy="3575655"/>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31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0" y="1833774"/>
            <a:ext cx="3233737" cy="3534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356948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381776" y="1087774"/>
            <a:ext cx="6380450" cy="369332"/>
          </a:xfrm>
          <a:prstGeom prst="rect">
            <a:avLst/>
          </a:prstGeom>
          <a:noFill/>
        </p:spPr>
        <p:txBody>
          <a:bodyPr wrap="square" rtlCol="0">
            <a:spAutoFit/>
          </a:bodyPr>
          <a:lstStyle/>
          <a:p>
            <a:pPr algn="ctr"/>
            <a:r>
              <a:rPr lang="en-US" b="1">
                <a:solidFill>
                  <a:srgbClr val="0070C0"/>
                </a:solidFill>
              </a:rPr>
              <a:t>Show me which fingers have beans.  Use your mat to help you.</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345657" y="2029612"/>
            <a:ext cx="2452688" cy="2798773"/>
          </a:xfrm>
          <a:prstGeom prst="rect">
            <a:avLst/>
          </a:prstGeom>
        </p:spPr>
      </p:pic>
    </p:spTree>
    <p:extLst>
      <p:ext uri="{BB962C8B-B14F-4D97-AF65-F5344CB8AC3E}">
        <p14:creationId xmlns:p14="http://schemas.microsoft.com/office/powerpoint/2010/main" val="368537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427213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1744683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814678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407045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155829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4039578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300349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397709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58934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5</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336773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795789" y="1058952"/>
            <a:ext cx="5552424" cy="646331"/>
          </a:xfrm>
          <a:prstGeom prst="rect">
            <a:avLst/>
          </a:prstGeom>
          <a:noFill/>
        </p:spPr>
        <p:txBody>
          <a:bodyPr wrap="square" rtlCol="0">
            <a:spAutoFit/>
          </a:bodyPr>
          <a:lstStyle/>
          <a:p>
            <a:pPr algn="ctr"/>
            <a:r>
              <a:rPr lang="en-US" b="1">
                <a:solidFill>
                  <a:srgbClr val="0070C0"/>
                </a:solidFill>
              </a:rPr>
              <a:t>Let’s count on fingers from 1 to 2.  Watch my example, then you practice doing it yourself!</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3207861" y="2052777"/>
            <a:ext cx="2633663" cy="3257015"/>
          </a:xfrm>
          <a:prstGeom prst="rect">
            <a:avLst/>
          </a:prstGeom>
        </p:spPr>
      </p:pic>
      <p:pic>
        <p:nvPicPr>
          <p:cNvPr id="3" name="Picture 2"/>
          <p:cNvPicPr>
            <a:picLocks noChangeAspect="1"/>
          </p:cNvPicPr>
          <p:nvPr/>
        </p:nvPicPr>
        <p:blipFill>
          <a:blip r:embed="rId6"/>
          <a:stretch>
            <a:fillRect/>
          </a:stretch>
        </p:blipFill>
        <p:spPr>
          <a:xfrm>
            <a:off x="3549404" y="2428848"/>
            <a:ext cx="2452688" cy="2798773"/>
          </a:xfrm>
          <a:prstGeom prst="rect">
            <a:avLst/>
          </a:prstGeom>
        </p:spPr>
      </p:pic>
    </p:spTree>
    <p:extLst>
      <p:ext uri="{BB962C8B-B14F-4D97-AF65-F5344CB8AC3E}">
        <p14:creationId xmlns:p14="http://schemas.microsoft.com/office/powerpoint/2010/main" val="33642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15"/>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207653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1696221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4214922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5</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805789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4</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66415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5</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a:t>Show Me Fingers to 5</a:t>
            </a:r>
            <a:endParaRPr lang="en-US" sz="8000" b="1"/>
          </a:p>
        </p:txBody>
      </p:sp>
      <p:sp>
        <p:nvSpPr>
          <p:cNvPr id="21" name="TextBox 20"/>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Show a fist for 0.  Ready?</a:t>
            </a:r>
          </a:p>
        </p:txBody>
      </p:sp>
    </p:spTree>
    <p:extLst>
      <p:ext uri="{BB962C8B-B14F-4D97-AF65-F5344CB8AC3E}">
        <p14:creationId xmlns:p14="http://schemas.microsoft.com/office/powerpoint/2010/main" val="107687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2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049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6" fill="hold" nodeType="clickEffect">
                                  <p:stCondLst>
                                    <p:cond delay="0"/>
                                  </p:stCondLst>
                                  <p:childTnLst>
                                    <p:anim calcmode="lin" valueType="num">
                                      <p:cBhvr additive="base">
                                        <p:cTn id="6" dur="500"/>
                                        <p:tgtEl>
                                          <p:spTgt spid="17"/>
                                        </p:tgtEl>
                                        <p:attrNameLst>
                                          <p:attrName>ppt_x</p:attrName>
                                        </p:attrNameLst>
                                      </p:cBhvr>
                                      <p:tavLst>
                                        <p:tav tm="0">
                                          <p:val>
                                            <p:strVal val="ppt_x"/>
                                          </p:val>
                                        </p:tav>
                                        <p:tav tm="100000">
                                          <p:val>
                                            <p:strVal val="1+ppt_w/2"/>
                                          </p:val>
                                        </p:tav>
                                      </p:tavLst>
                                    </p:anim>
                                    <p:anim calcmode="lin" valueType="num">
                                      <p:cBhvr additive="base">
                                        <p:cTn id="7" dur="500"/>
                                        <p:tgtEl>
                                          <p:spTgt spid="17"/>
                                        </p:tgtEl>
                                        <p:attrNameLst>
                                          <p:attrName>ppt_y</p:attrName>
                                        </p:attrNameLst>
                                      </p:cBhvr>
                                      <p:tavLst>
                                        <p:tav tm="0">
                                          <p:val>
                                            <p:strVal val="ppt_y"/>
                                          </p:val>
                                        </p:tav>
                                        <p:tav tm="100000">
                                          <p:val>
                                            <p:strVal val="1+ppt_h/2"/>
                                          </p:val>
                                        </p:tav>
                                      </p:tavLst>
                                    </p:anim>
                                    <p:set>
                                      <p:cBhvr>
                                        <p:cTn id="8" dur="1" fill="hold">
                                          <p:stCondLst>
                                            <p:cond delay="499"/>
                                          </p:stCondLst>
                                        </p:cTn>
                                        <p:tgtEl>
                                          <p:spTgt spid="17"/>
                                        </p:tgtEl>
                                        <p:attrNameLst>
                                          <p:attrName>style.visibility</p:attrName>
                                        </p:attrNameLst>
                                      </p:cBhvr>
                                      <p:to>
                                        <p:strVal val="hidden"/>
                                      </p:to>
                                    </p:set>
                                  </p:childTnLst>
                                </p:cTn>
                              </p:par>
                              <p:par>
                                <p:cTn id="9" presetID="2" presetClass="exit" presetSubtype="6" fill="hold" nodeType="withEffect">
                                  <p:stCondLst>
                                    <p:cond delay="0"/>
                                  </p:stCondLst>
                                  <p:childTnLst>
                                    <p:anim calcmode="lin" valueType="num">
                                      <p:cBhvr additive="base">
                                        <p:cTn id="10" dur="500"/>
                                        <p:tgtEl>
                                          <p:spTgt spid="16"/>
                                        </p:tgtEl>
                                        <p:attrNameLst>
                                          <p:attrName>ppt_x</p:attrName>
                                        </p:attrNameLst>
                                      </p:cBhvr>
                                      <p:tavLst>
                                        <p:tav tm="0">
                                          <p:val>
                                            <p:strVal val="ppt_x"/>
                                          </p:val>
                                        </p:tav>
                                        <p:tav tm="100000">
                                          <p:val>
                                            <p:strVal val="1+ppt_w/2"/>
                                          </p:val>
                                        </p:tav>
                                      </p:tavLst>
                                    </p:anim>
                                    <p:anim calcmode="lin" valueType="num">
                                      <p:cBhvr additive="base">
                                        <p:cTn id="11" dur="500"/>
                                        <p:tgtEl>
                                          <p:spTgt spid="16"/>
                                        </p:tgtEl>
                                        <p:attrNameLst>
                                          <p:attrName>ppt_y</p:attrName>
                                        </p:attrNameLst>
                                      </p:cBhvr>
                                      <p:tavLst>
                                        <p:tav tm="0">
                                          <p:val>
                                            <p:strVal val="ppt_y"/>
                                          </p:val>
                                        </p:tav>
                                        <p:tav tm="100000">
                                          <p:val>
                                            <p:strVal val="1+ppt_h/2"/>
                                          </p:val>
                                        </p:tav>
                                      </p:tavLst>
                                    </p:anim>
                                    <p:set>
                                      <p:cBhvr>
                                        <p:cTn id="12"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288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6" fill="hold" nodeType="afterEffect">
                                  <p:stCondLst>
                                    <p:cond delay="50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par>
                                <p:cTn id="15" presetID="2" presetClass="entr" presetSubtype="6" fill="hold"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1+#ppt_w/2"/>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1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8992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4913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3514191" y="2125509"/>
            <a:ext cx="2713989" cy="3618652"/>
          </a:xfrm>
          <a:prstGeom prst="rect">
            <a:avLst/>
          </a:prstGeom>
        </p:spPr>
      </p:pic>
      <p:sp>
        <p:nvSpPr>
          <p:cNvPr id="26" name="TextBox 25"/>
          <p:cNvSpPr txBox="1"/>
          <p:nvPr/>
        </p:nvSpPr>
        <p:spPr>
          <a:xfrm>
            <a:off x="1544350" y="1072849"/>
            <a:ext cx="5918753" cy="646331"/>
          </a:xfrm>
          <a:prstGeom prst="rect">
            <a:avLst/>
          </a:prstGeom>
          <a:noFill/>
        </p:spPr>
        <p:txBody>
          <a:bodyPr wrap="square" rtlCol="0">
            <a:spAutoFit/>
          </a:bodyPr>
          <a:lstStyle/>
          <a:p>
            <a:pPr algn="ctr"/>
            <a:r>
              <a:rPr lang="en-US" b="1">
                <a:solidFill>
                  <a:srgbClr val="0070C0"/>
                </a:solidFill>
              </a:rPr>
              <a:t>Put another bean on the very next finger.  How many fingers have beans on them now?</a:t>
            </a:r>
          </a:p>
        </p:txBody>
      </p:sp>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8700" y="263144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80453" y="226450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12160" y="2167615"/>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4626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1+#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3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738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par>
                                <p:cTn id="16" presetID="2" presetClass="exit" presetSubtype="6" fill="hold" nodeType="withEffect">
                                  <p:stCondLst>
                                    <p:cond delay="0"/>
                                  </p:stCondLst>
                                  <p:childTnLst>
                                    <p:anim calcmode="lin" valueType="num">
                                      <p:cBhvr additive="base">
                                        <p:cTn id="17" dur="500"/>
                                        <p:tgtEl>
                                          <p:spTgt spid="14338"/>
                                        </p:tgtEl>
                                        <p:attrNameLst>
                                          <p:attrName>ppt_x</p:attrName>
                                        </p:attrNameLst>
                                      </p:cBhvr>
                                      <p:tavLst>
                                        <p:tav tm="0">
                                          <p:val>
                                            <p:strVal val="ppt_x"/>
                                          </p:val>
                                        </p:tav>
                                        <p:tav tm="100000">
                                          <p:val>
                                            <p:strVal val="1+ppt_w/2"/>
                                          </p:val>
                                        </p:tav>
                                      </p:tavLst>
                                    </p:anim>
                                    <p:anim calcmode="lin" valueType="num">
                                      <p:cBhvr additive="base">
                                        <p:cTn id="18" dur="500"/>
                                        <p:tgtEl>
                                          <p:spTgt spid="14338"/>
                                        </p:tgtEl>
                                        <p:attrNameLst>
                                          <p:attrName>ppt_y</p:attrName>
                                        </p:attrNameLst>
                                      </p:cBhvr>
                                      <p:tavLst>
                                        <p:tav tm="0">
                                          <p:val>
                                            <p:strVal val="ppt_y"/>
                                          </p:val>
                                        </p:tav>
                                        <p:tav tm="100000">
                                          <p:val>
                                            <p:strVal val="1+ppt_h/2"/>
                                          </p:val>
                                        </p:tav>
                                      </p:tavLst>
                                    </p:anim>
                                    <p:set>
                                      <p:cBhvr>
                                        <p:cTn id="19" dur="1" fill="hold">
                                          <p:stCondLst>
                                            <p:cond delay="499"/>
                                          </p:stCondLst>
                                        </p:cTn>
                                        <p:tgtEl>
                                          <p:spTgt spid="14338"/>
                                        </p:tgtEl>
                                        <p:attrNameLst>
                                          <p:attrName>style.visibility</p:attrName>
                                        </p:attrNameLst>
                                      </p:cBhvr>
                                      <p:to>
                                        <p:strVal val="hidden"/>
                                      </p:to>
                                    </p:set>
                                  </p:childTnLst>
                                </p:cTn>
                              </p:par>
                              <p:par>
                                <p:cTn id="20" presetID="2" presetClass="exit" presetSubtype="6" fill="hold" nodeType="withEffect">
                                  <p:stCondLst>
                                    <p:cond delay="0"/>
                                  </p:stCondLst>
                                  <p:childTnLst>
                                    <p:anim calcmode="lin" valueType="num">
                                      <p:cBhvr additive="base">
                                        <p:cTn id="21" dur="500"/>
                                        <p:tgtEl>
                                          <p:spTgt spid="17"/>
                                        </p:tgtEl>
                                        <p:attrNameLst>
                                          <p:attrName>ppt_x</p:attrName>
                                        </p:attrNameLst>
                                      </p:cBhvr>
                                      <p:tavLst>
                                        <p:tav tm="0">
                                          <p:val>
                                            <p:strVal val="ppt_x"/>
                                          </p:val>
                                        </p:tav>
                                        <p:tav tm="100000">
                                          <p:val>
                                            <p:strVal val="1+ppt_w/2"/>
                                          </p:val>
                                        </p:tav>
                                      </p:tavLst>
                                    </p:anim>
                                    <p:anim calcmode="lin" valueType="num">
                                      <p:cBhvr additive="base">
                                        <p:cTn id="22" dur="500"/>
                                        <p:tgtEl>
                                          <p:spTgt spid="17"/>
                                        </p:tgtEl>
                                        <p:attrNameLst>
                                          <p:attrName>ppt_y</p:attrName>
                                        </p:attrNameLst>
                                      </p:cBhvr>
                                      <p:tavLst>
                                        <p:tav tm="0">
                                          <p:val>
                                            <p:strVal val="ppt_y"/>
                                          </p:val>
                                        </p:tav>
                                        <p:tav tm="100000">
                                          <p:val>
                                            <p:strVal val="1+ppt_h/2"/>
                                          </p:val>
                                        </p:tav>
                                      </p:tavLst>
                                    </p:anim>
                                    <p:set>
                                      <p:cBhvr>
                                        <p:cTn id="23"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13</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0512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par>
                                <p:cTn id="14" presetID="2" presetClass="entr" presetSubtype="6" fill="hold" nodeType="withEffect">
                                  <p:stCondLst>
                                    <p:cond delay="500"/>
                                  </p:stCondLst>
                                  <p:childTnLst>
                                    <p:set>
                                      <p:cBhvr>
                                        <p:cTn id="15" dur="1" fill="hold">
                                          <p:stCondLst>
                                            <p:cond delay="0"/>
                                          </p:stCondLst>
                                        </p:cTn>
                                        <p:tgtEl>
                                          <p:spTgt spid="14338"/>
                                        </p:tgtEl>
                                        <p:attrNameLst>
                                          <p:attrName>style.visibility</p:attrName>
                                        </p:attrNameLst>
                                      </p:cBhvr>
                                      <p:to>
                                        <p:strVal val="visible"/>
                                      </p:to>
                                    </p:set>
                                    <p:anim calcmode="lin" valueType="num">
                                      <p:cBhvr additive="base">
                                        <p:cTn id="16" dur="500" fill="hold"/>
                                        <p:tgtEl>
                                          <p:spTgt spid="14338"/>
                                        </p:tgtEl>
                                        <p:attrNameLst>
                                          <p:attrName>ppt_x</p:attrName>
                                        </p:attrNameLst>
                                      </p:cBhvr>
                                      <p:tavLst>
                                        <p:tav tm="0">
                                          <p:val>
                                            <p:strVal val="1+#ppt_w/2"/>
                                          </p:val>
                                        </p:tav>
                                        <p:tav tm="100000">
                                          <p:val>
                                            <p:strVal val="#ppt_x"/>
                                          </p:val>
                                        </p:tav>
                                      </p:tavLst>
                                    </p:anim>
                                    <p:anim calcmode="lin" valueType="num">
                                      <p:cBhvr additive="base">
                                        <p:cTn id="17" dur="500" fill="hold"/>
                                        <p:tgtEl>
                                          <p:spTgt spid="14338"/>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50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13</a:t>
            </a:r>
          </a:p>
        </p:txBody>
      </p:sp>
      <p:sp>
        <p:nvSpPr>
          <p:cNvPr id="16" name="TextBox 15"/>
          <p:cNvSpPr txBox="1"/>
          <p:nvPr/>
        </p:nvSpPr>
        <p:spPr>
          <a:xfrm>
            <a:off x="1227734" y="1219200"/>
            <a:ext cx="6601943" cy="1200329"/>
          </a:xfrm>
          <a:prstGeom prst="rect">
            <a:avLst/>
          </a:prstGeom>
          <a:noFill/>
        </p:spPr>
        <p:txBody>
          <a:bodyPr wrap="square" rtlCol="0">
            <a:spAutoFit/>
          </a:bodyPr>
          <a:lstStyle/>
          <a:p>
            <a:pPr algn="ctr"/>
            <a:r>
              <a:rPr lang="en-US" sz="2400" b="1"/>
              <a:t>Johnny had 2 cookies in his lunchbox.  He gave 1 to a friend and ate 1 himself.  How many cookies does he have now?</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6626" name="Picture 2" descr="http://content.mycutegraphics.com/graphics/school/boy-carrying-lunch-box.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60375" y="2819400"/>
            <a:ext cx="1520825" cy="35759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1472918"/>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8366" y="1066801"/>
            <a:ext cx="7569263" cy="1985159"/>
          </a:xfrm>
          <a:prstGeom prst="rect">
            <a:avLst/>
          </a:prstGeom>
          <a:noFill/>
        </p:spPr>
        <p:txBody>
          <a:bodyPr wrap="square" rtlCol="0">
            <a:spAutoFit/>
          </a:bodyPr>
          <a:lstStyle/>
          <a:p>
            <a:pPr algn="ctr"/>
            <a:r>
              <a:rPr lang="en-US" sz="2800" b="1">
                <a:solidFill>
                  <a:srgbClr val="FF0000"/>
                </a:solidFill>
              </a:rPr>
              <a:t>Look around the room.  Finish this riddle:            </a:t>
            </a:r>
          </a:p>
          <a:p>
            <a:pPr algn="ctr"/>
            <a:endParaRPr lang="en-US" sz="2800" b="1">
              <a:solidFill>
                <a:srgbClr val="FF0000"/>
              </a:solidFill>
            </a:endParaRPr>
          </a:p>
          <a:p>
            <a:pPr algn="ctr"/>
            <a:endParaRPr lang="en-US" sz="2800" b="1">
              <a:solidFill>
                <a:srgbClr val="FF0000"/>
              </a:solidFill>
            </a:endParaRPr>
          </a:p>
          <a:p>
            <a:pPr algn="ctr"/>
            <a:r>
              <a:rPr lang="en-US" sz="2800" b="1"/>
              <a:t>We have exactly 1 ________ in our classroom.</a:t>
            </a:r>
            <a:endParaRPr lang="en-US" sz="7200" b="1"/>
          </a:p>
          <a:p>
            <a:pPr algn="ctr"/>
            <a:endParaRPr lang="en-US" sz="1100" b="1"/>
          </a:p>
        </p:txBody>
      </p:sp>
      <p:pic>
        <p:nvPicPr>
          <p:cNvPr id="34818" name="Picture 2" descr="http://sr.photos1.fotosearch.com/bthumb/CSP/CSP887/k887092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4267200"/>
            <a:ext cx="2286000" cy="228600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r.photos1.fotosearch.com/bthumb/CSP/CSP887/k887092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4267200"/>
            <a:ext cx="2286000" cy="2286001"/>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424817835"/>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8366" y="1066801"/>
            <a:ext cx="7569263" cy="1985159"/>
          </a:xfrm>
          <a:prstGeom prst="rect">
            <a:avLst/>
          </a:prstGeom>
          <a:noFill/>
        </p:spPr>
        <p:txBody>
          <a:bodyPr wrap="square" rtlCol="0">
            <a:spAutoFit/>
          </a:bodyPr>
          <a:lstStyle/>
          <a:p>
            <a:pPr algn="ctr"/>
            <a:r>
              <a:rPr lang="en-US" sz="2800" b="1">
                <a:solidFill>
                  <a:srgbClr val="FF0000"/>
                </a:solidFill>
              </a:rPr>
              <a:t>Finish this riddle:            </a:t>
            </a:r>
          </a:p>
          <a:p>
            <a:pPr algn="ctr"/>
            <a:endParaRPr lang="en-US" sz="2800" b="1">
              <a:solidFill>
                <a:srgbClr val="FF0000"/>
              </a:solidFill>
            </a:endParaRPr>
          </a:p>
          <a:p>
            <a:pPr algn="ctr"/>
            <a:endParaRPr lang="en-US" sz="2800" b="1">
              <a:solidFill>
                <a:srgbClr val="FF0000"/>
              </a:solidFill>
            </a:endParaRPr>
          </a:p>
          <a:p>
            <a:pPr algn="ctr"/>
            <a:r>
              <a:rPr lang="en-US" sz="2800" b="1"/>
              <a:t>We have exactly 2 ________ on our bodies.</a:t>
            </a:r>
            <a:endParaRPr lang="en-US" sz="7200" b="1"/>
          </a:p>
          <a:p>
            <a:pPr algn="ctr"/>
            <a:endParaRPr lang="en-US" sz="1100" b="1"/>
          </a:p>
        </p:txBody>
      </p:sp>
      <p:pic>
        <p:nvPicPr>
          <p:cNvPr id="5" name="Picture 4"/>
          <p:cNvPicPr>
            <a:picLocks noChangeAspect="1"/>
          </p:cNvPicPr>
          <p:nvPr/>
        </p:nvPicPr>
        <p:blipFill>
          <a:blip r:embed="rId3"/>
          <a:stretch>
            <a:fillRect/>
          </a:stretch>
        </p:blipFill>
        <p:spPr>
          <a:xfrm>
            <a:off x="476940" y="3690577"/>
            <a:ext cx="1981200" cy="2763252"/>
          </a:xfrm>
          <a:prstGeom prst="rect">
            <a:avLst/>
          </a:prstGeom>
        </p:spPr>
      </p:pic>
      <p:pic>
        <p:nvPicPr>
          <p:cNvPr id="11" name="Picture 10"/>
          <p:cNvPicPr>
            <a:picLocks noChangeAspect="1"/>
          </p:cNvPicPr>
          <p:nvPr/>
        </p:nvPicPr>
        <p:blipFill>
          <a:blip r:embed="rId3"/>
          <a:stretch>
            <a:fillRect/>
          </a:stretch>
        </p:blipFill>
        <p:spPr>
          <a:xfrm flipH="1">
            <a:off x="6477000" y="3690577"/>
            <a:ext cx="2133600" cy="2763252"/>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754623369"/>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8366" y="1066801"/>
            <a:ext cx="7569263" cy="1985159"/>
          </a:xfrm>
          <a:prstGeom prst="rect">
            <a:avLst/>
          </a:prstGeom>
          <a:noFill/>
        </p:spPr>
        <p:txBody>
          <a:bodyPr wrap="square" rtlCol="0">
            <a:spAutoFit/>
          </a:bodyPr>
          <a:lstStyle/>
          <a:p>
            <a:pPr algn="ctr"/>
            <a:r>
              <a:rPr lang="en-US" sz="2800" b="1">
                <a:solidFill>
                  <a:srgbClr val="FF0000"/>
                </a:solidFill>
              </a:rPr>
              <a:t>How about this one?</a:t>
            </a:r>
          </a:p>
          <a:p>
            <a:pPr algn="ctr"/>
            <a:endParaRPr lang="en-US" sz="2800" b="1">
              <a:solidFill>
                <a:srgbClr val="FF0000"/>
              </a:solidFill>
            </a:endParaRPr>
          </a:p>
          <a:p>
            <a:pPr algn="ctr"/>
            <a:endParaRPr lang="en-US" sz="2800" b="1">
              <a:solidFill>
                <a:srgbClr val="FF0000"/>
              </a:solidFill>
            </a:endParaRPr>
          </a:p>
          <a:p>
            <a:pPr algn="ctr"/>
            <a:r>
              <a:rPr lang="en-US" sz="2800" b="1"/>
              <a:t>We have exactly 3 ________ on the table.</a:t>
            </a:r>
            <a:endParaRPr lang="en-US" sz="7200" b="1"/>
          </a:p>
          <a:p>
            <a:pPr algn="ctr"/>
            <a:endParaRPr lang="en-US" sz="1100" b="1"/>
          </a:p>
        </p:txBody>
      </p:sp>
      <p:pic>
        <p:nvPicPr>
          <p:cNvPr id="32770" name="Picture 2" descr="http://images.clipartpanda.com/student-raising-hand-clip-art-math_boy2.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241412"/>
            <a:ext cx="2299390" cy="3274736"/>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847808373"/>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7368" y="2042027"/>
            <a:ext cx="7569263" cy="2231380"/>
          </a:xfrm>
          <a:prstGeom prst="rect">
            <a:avLst/>
          </a:prstGeom>
          <a:noFill/>
        </p:spPr>
        <p:txBody>
          <a:bodyPr wrap="square" rtlCol="0">
            <a:spAutoFit/>
          </a:bodyPr>
          <a:lstStyle/>
          <a:p>
            <a:pPr algn="ctr"/>
            <a:r>
              <a:rPr lang="en-US" sz="2800" b="1"/>
              <a:t>I know a little rhyme that will help us remember how to write the number 1.  Echo me please. </a:t>
            </a:r>
          </a:p>
          <a:p>
            <a:pPr algn="ctr"/>
            <a:endParaRPr lang="en-US" sz="1600" b="1"/>
          </a:p>
          <a:p>
            <a:pPr algn="ctr"/>
            <a:r>
              <a:rPr lang="en-US" sz="2800" b="1"/>
              <a:t> “Top to bottom, then you’re done.  You just wrote the number 1.”</a:t>
            </a:r>
            <a:endParaRPr lang="en-US" sz="7200" b="1"/>
          </a:p>
          <a:p>
            <a:pPr algn="ctr"/>
            <a:endParaRPr lang="en-US" sz="1100" b="1"/>
          </a:p>
        </p:txBody>
      </p:sp>
      <p:sp>
        <p:nvSpPr>
          <p:cNvPr id="3" name="Rectangle 2"/>
          <p:cNvSpPr/>
          <p:nvPr/>
        </p:nvSpPr>
        <p:spPr>
          <a:xfrm rot="20947542">
            <a:off x="61567" y="588349"/>
            <a:ext cx="3581400" cy="923330"/>
          </a:xfrm>
          <a:prstGeom prst="rect">
            <a:avLst/>
          </a:prstGeom>
        </p:spPr>
        <p:txBody>
          <a:bodyPr wrap="square">
            <a:spAutoFit/>
          </a:bodyPr>
          <a:lstStyle/>
          <a:p>
            <a:pPr algn="ctr"/>
            <a:r>
              <a:rPr lang="en-US" b="1">
                <a:solidFill>
                  <a:srgbClr val="FF0000"/>
                </a:solidFill>
              </a:rPr>
              <a:t>Now that we have done some counting, let’s practice writing those numerals.</a:t>
            </a:r>
            <a:endParaRPr lang="en-US" b="1"/>
          </a:p>
        </p:txBody>
      </p:sp>
      <p:pic>
        <p:nvPicPr>
          <p:cNvPr id="31746" name="Picture 2" descr="http://images.clipartpanda.com/pencil-clip-art-RiAy6kLi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60831" y="3886200"/>
            <a:ext cx="2508738" cy="2441838"/>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920643431"/>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58549" y="775253"/>
            <a:ext cx="7569263" cy="692497"/>
          </a:xfrm>
          <a:prstGeom prst="rect">
            <a:avLst/>
          </a:prstGeom>
          <a:noFill/>
        </p:spPr>
        <p:txBody>
          <a:bodyPr wrap="square" rtlCol="0">
            <a:spAutoFit/>
          </a:bodyPr>
          <a:lstStyle/>
          <a:p>
            <a:pPr algn="ctr"/>
            <a:r>
              <a:rPr lang="en-US" sz="2800" b="1">
                <a:solidFill>
                  <a:srgbClr val="0000FF"/>
                </a:solidFill>
              </a:rPr>
              <a:t>Try it with me this time.  Pointer fingers up!</a:t>
            </a:r>
          </a:p>
          <a:p>
            <a:pPr algn="ctr"/>
            <a:endParaRPr lang="en-US" sz="1100" b="1"/>
          </a:p>
        </p:txBody>
      </p:sp>
      <p:pic>
        <p:nvPicPr>
          <p:cNvPr id="30722"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41983" y="1612213"/>
            <a:ext cx="3200400" cy="352780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827683" y="5453870"/>
            <a:ext cx="3429000" cy="646331"/>
          </a:xfrm>
          <a:prstGeom prst="rect">
            <a:avLst/>
          </a:prstGeom>
          <a:noFill/>
        </p:spPr>
        <p:txBody>
          <a:bodyPr wrap="square" rtlCol="0">
            <a:spAutoFit/>
          </a:bodyPr>
          <a:lstStyle/>
          <a:p>
            <a:pPr algn="ctr"/>
            <a:r>
              <a:rPr lang="en-US" b="1">
                <a:solidFill>
                  <a:srgbClr val="00B050"/>
                </a:solidFill>
              </a:rPr>
              <a:t>Now, let’s rug write it!  Pointer fingers on the rug!</a:t>
            </a:r>
          </a:p>
        </p:txBody>
      </p:sp>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76552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65175" y="820521"/>
            <a:ext cx="7569263" cy="2662267"/>
          </a:xfrm>
          <a:prstGeom prst="rect">
            <a:avLst/>
          </a:prstGeom>
          <a:noFill/>
        </p:spPr>
        <p:txBody>
          <a:bodyPr wrap="square" rtlCol="0">
            <a:spAutoFit/>
          </a:bodyPr>
          <a:lstStyle/>
          <a:p>
            <a:pPr algn="ctr"/>
            <a:endParaRPr lang="en-US" sz="2800" b="1"/>
          </a:p>
          <a:p>
            <a:pPr algn="ctr"/>
            <a:r>
              <a:rPr lang="en-US" sz="2800" b="1"/>
              <a:t>I know a little rhyme that will help us remember how to write the number 2.  Echo me please. </a:t>
            </a:r>
          </a:p>
          <a:p>
            <a:pPr algn="ctr"/>
            <a:endParaRPr lang="en-US" sz="1600" b="1"/>
          </a:p>
          <a:p>
            <a:pPr algn="ctr"/>
            <a:r>
              <a:rPr lang="en-US" sz="2800" b="1"/>
              <a:t> “Half a moon, there’s more to do; slide to the right, now that’s a 2.”</a:t>
            </a:r>
            <a:endParaRPr lang="en-US" sz="7200" b="1"/>
          </a:p>
          <a:p>
            <a:pPr algn="ctr"/>
            <a:endParaRPr lang="en-US" sz="1100" b="1"/>
          </a:p>
        </p:txBody>
      </p:sp>
      <p:pic>
        <p:nvPicPr>
          <p:cNvPr id="39938" name="Picture 2" descr="http://www.school-clipart.com/school_clipart_images/clip_art_of_a_short_green_pencil_with_a_purple_eraser_0071-1002-1700-4017_SMU.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3533371"/>
            <a:ext cx="2457450" cy="285750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74845710"/>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58549" y="775253"/>
            <a:ext cx="7569263" cy="692497"/>
          </a:xfrm>
          <a:prstGeom prst="rect">
            <a:avLst/>
          </a:prstGeom>
          <a:noFill/>
        </p:spPr>
        <p:txBody>
          <a:bodyPr wrap="square" rtlCol="0">
            <a:spAutoFit/>
          </a:bodyPr>
          <a:lstStyle/>
          <a:p>
            <a:pPr algn="ctr"/>
            <a:r>
              <a:rPr lang="en-US" sz="2800" b="1">
                <a:solidFill>
                  <a:srgbClr val="0000FF"/>
                </a:solidFill>
              </a:rPr>
              <a:t>Try it with me this time.  Pointer fingers up!</a:t>
            </a:r>
          </a:p>
          <a:p>
            <a:pPr algn="ctr"/>
            <a:endParaRPr lang="en-US" sz="1100" b="1"/>
          </a:p>
        </p:txBody>
      </p:sp>
      <p:pic>
        <p:nvPicPr>
          <p:cNvPr id="30722"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41983" y="1612213"/>
            <a:ext cx="3200400" cy="352780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827683" y="5453870"/>
            <a:ext cx="3429000" cy="646331"/>
          </a:xfrm>
          <a:prstGeom prst="rect">
            <a:avLst/>
          </a:prstGeom>
          <a:noFill/>
        </p:spPr>
        <p:txBody>
          <a:bodyPr wrap="square" rtlCol="0">
            <a:spAutoFit/>
          </a:bodyPr>
          <a:lstStyle/>
          <a:p>
            <a:pPr algn="ctr"/>
            <a:r>
              <a:rPr lang="en-US" b="1">
                <a:solidFill>
                  <a:srgbClr val="00B050"/>
                </a:solidFill>
              </a:rPr>
              <a:t>Now, let’s rug write it!  Pointer fingers on the rug!</a:t>
            </a:r>
          </a:p>
        </p:txBody>
      </p:sp>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8808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381776" y="1087774"/>
            <a:ext cx="6380450" cy="369332"/>
          </a:xfrm>
          <a:prstGeom prst="rect">
            <a:avLst/>
          </a:prstGeom>
          <a:noFill/>
        </p:spPr>
        <p:txBody>
          <a:bodyPr wrap="square" rtlCol="0">
            <a:spAutoFit/>
          </a:bodyPr>
          <a:lstStyle/>
          <a:p>
            <a:pPr algn="ctr"/>
            <a:r>
              <a:rPr lang="en-US" b="1">
                <a:solidFill>
                  <a:srgbClr val="0070C0"/>
                </a:solidFill>
              </a:rPr>
              <a:t>Show me which fingers have beans.  Use your mat to help you.</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3301604" y="1902782"/>
            <a:ext cx="2540793" cy="3032560"/>
          </a:xfrm>
          <a:prstGeom prst="rect">
            <a:avLst/>
          </a:prstGeom>
        </p:spPr>
      </p:pic>
    </p:spTree>
    <p:extLst>
      <p:ext uri="{BB962C8B-B14F-4D97-AF65-F5344CB8AC3E}">
        <p14:creationId xmlns:p14="http://schemas.microsoft.com/office/powerpoint/2010/main" val="3819228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7368" y="658605"/>
            <a:ext cx="7569263" cy="2662267"/>
          </a:xfrm>
          <a:prstGeom prst="rect">
            <a:avLst/>
          </a:prstGeom>
          <a:noFill/>
        </p:spPr>
        <p:txBody>
          <a:bodyPr wrap="square" rtlCol="0">
            <a:spAutoFit/>
          </a:bodyPr>
          <a:lstStyle/>
          <a:p>
            <a:pPr algn="ctr"/>
            <a:endParaRPr lang="en-US" sz="2800" b="1"/>
          </a:p>
          <a:p>
            <a:pPr algn="ctr"/>
            <a:r>
              <a:rPr lang="en-US" sz="2800" b="1"/>
              <a:t>I know a little rhyme that will help us remember how to write the number 3.  Echo me please. </a:t>
            </a:r>
          </a:p>
          <a:p>
            <a:pPr algn="ctr"/>
            <a:endParaRPr lang="en-US" sz="1600" b="1"/>
          </a:p>
          <a:p>
            <a:pPr algn="ctr"/>
            <a:r>
              <a:rPr lang="en-US" sz="2800" b="1"/>
              <a:t> “Backward C, backward C, and that is how        you make a 3.”</a:t>
            </a:r>
            <a:endParaRPr lang="en-US" sz="7200" b="1"/>
          </a:p>
          <a:p>
            <a:pPr algn="ctr"/>
            <a:endParaRPr lang="en-US" sz="1100" b="1"/>
          </a:p>
        </p:txBody>
      </p:sp>
      <p:pic>
        <p:nvPicPr>
          <p:cNvPr id="38914" name="Picture 2" descr="http://www.clker.com/cliparts/t/W/T/1/1/8/pencil-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141051">
            <a:off x="5692344" y="3515110"/>
            <a:ext cx="3219589" cy="2745803"/>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057008573"/>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58549" y="775253"/>
            <a:ext cx="7569263" cy="692497"/>
          </a:xfrm>
          <a:prstGeom prst="rect">
            <a:avLst/>
          </a:prstGeom>
          <a:noFill/>
        </p:spPr>
        <p:txBody>
          <a:bodyPr wrap="square" rtlCol="0">
            <a:spAutoFit/>
          </a:bodyPr>
          <a:lstStyle/>
          <a:p>
            <a:pPr algn="ctr"/>
            <a:r>
              <a:rPr lang="en-US" sz="2800" b="1">
                <a:solidFill>
                  <a:srgbClr val="0000FF"/>
                </a:solidFill>
              </a:rPr>
              <a:t>Try it with me this time.  Pointer fingers up!</a:t>
            </a:r>
          </a:p>
          <a:p>
            <a:pPr algn="ctr"/>
            <a:endParaRPr lang="en-US" sz="1100" b="1"/>
          </a:p>
        </p:txBody>
      </p:sp>
      <p:pic>
        <p:nvPicPr>
          <p:cNvPr id="30722"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5746" y="1350678"/>
            <a:ext cx="3200400" cy="352780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827683" y="5453870"/>
            <a:ext cx="3429000" cy="646331"/>
          </a:xfrm>
          <a:prstGeom prst="rect">
            <a:avLst/>
          </a:prstGeom>
          <a:noFill/>
        </p:spPr>
        <p:txBody>
          <a:bodyPr wrap="square" rtlCol="0">
            <a:spAutoFit/>
          </a:bodyPr>
          <a:lstStyle/>
          <a:p>
            <a:pPr algn="ctr"/>
            <a:r>
              <a:rPr lang="en-US" b="1">
                <a:solidFill>
                  <a:srgbClr val="00B050"/>
                </a:solidFill>
              </a:rPr>
              <a:t>Now, let’s rug write it!  Pointer fingers on the rug!</a:t>
            </a:r>
          </a:p>
        </p:txBody>
      </p:sp>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3864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13</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7368" y="1207037"/>
            <a:ext cx="7569263" cy="1369606"/>
          </a:xfrm>
          <a:prstGeom prst="rect">
            <a:avLst/>
          </a:prstGeom>
          <a:noFill/>
        </p:spPr>
        <p:txBody>
          <a:bodyPr wrap="square" rtlCol="0">
            <a:spAutoFit/>
          </a:bodyPr>
          <a:lstStyle/>
          <a:p>
            <a:pPr algn="ctr"/>
            <a:r>
              <a:rPr lang="en-US" sz="2400" b="1">
                <a:solidFill>
                  <a:srgbClr val="0000FF"/>
                </a:solidFill>
              </a:rPr>
              <a:t>You’re ready to try it with your markers now!  I will give you your white boards with a practice sheet inside.  Make sure you look for the dot first!</a:t>
            </a:r>
          </a:p>
          <a:p>
            <a:pPr algn="ctr"/>
            <a:endParaRPr lang="en-US" sz="1100" b="1"/>
          </a:p>
        </p:txBody>
      </p:sp>
      <p:pic>
        <p:nvPicPr>
          <p:cNvPr id="36866" name="Picture 2" descr="http://cdn.toonvectors.com/images/180/78604/toonvectors-78604-14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6099" y="3000490"/>
            <a:ext cx="2971800" cy="2971802"/>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732763814"/>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307975" y="240507"/>
            <a:ext cx="8607425" cy="449262"/>
          </a:xfrm>
          <a:prstGeom prst="rect">
            <a:avLst/>
          </a:prstGeom>
        </p:spPr>
      </p:pic>
      <p:pic>
        <p:nvPicPr>
          <p:cNvPr id="2" name="Picture 1"/>
          <p:cNvPicPr>
            <a:picLocks noChangeAspect="1"/>
          </p:cNvPicPr>
          <p:nvPr/>
        </p:nvPicPr>
        <p:blipFill>
          <a:blip r:embed="rId4"/>
          <a:stretch>
            <a:fillRect/>
          </a:stretch>
        </p:blipFill>
        <p:spPr>
          <a:xfrm>
            <a:off x="764015" y="1371600"/>
            <a:ext cx="7615969" cy="3679856"/>
          </a:xfrm>
          <a:prstGeom prst="rect">
            <a:avLst/>
          </a:prstGeom>
        </p:spPr>
      </p:pic>
    </p:spTree>
    <p:extLst>
      <p:ext uri="{BB962C8B-B14F-4D97-AF65-F5344CB8AC3E}">
        <p14:creationId xmlns:p14="http://schemas.microsoft.com/office/powerpoint/2010/main" val="233444256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307975" y="240507"/>
            <a:ext cx="8607425" cy="449262"/>
          </a:xfrm>
          <a:prstGeom prst="rect">
            <a:avLst/>
          </a:prstGeom>
        </p:spPr>
      </p:pic>
      <p:pic>
        <p:nvPicPr>
          <p:cNvPr id="3" name="Picture 2"/>
          <p:cNvPicPr>
            <a:picLocks noChangeAspect="1"/>
          </p:cNvPicPr>
          <p:nvPr/>
        </p:nvPicPr>
        <p:blipFill>
          <a:blip r:embed="rId4"/>
          <a:stretch>
            <a:fillRect/>
          </a:stretch>
        </p:blipFill>
        <p:spPr>
          <a:xfrm>
            <a:off x="838200" y="1143000"/>
            <a:ext cx="7427849" cy="4729569"/>
          </a:xfrm>
          <a:prstGeom prst="rect">
            <a:avLst/>
          </a:prstGeom>
        </p:spPr>
      </p:pic>
    </p:spTree>
    <p:extLst>
      <p:ext uri="{BB962C8B-B14F-4D97-AF65-F5344CB8AC3E}">
        <p14:creationId xmlns:p14="http://schemas.microsoft.com/office/powerpoint/2010/main" val="1795049915"/>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307975" y="240507"/>
            <a:ext cx="8607425" cy="449262"/>
          </a:xfrm>
          <a:prstGeom prst="rect">
            <a:avLst/>
          </a:prstGeom>
        </p:spPr>
      </p:pic>
      <p:pic>
        <p:nvPicPr>
          <p:cNvPr id="2" name="Picture 1"/>
          <p:cNvPicPr>
            <a:picLocks noChangeAspect="1"/>
          </p:cNvPicPr>
          <p:nvPr/>
        </p:nvPicPr>
        <p:blipFill>
          <a:blip r:embed="rId4"/>
          <a:stretch>
            <a:fillRect/>
          </a:stretch>
        </p:blipFill>
        <p:spPr>
          <a:xfrm>
            <a:off x="1447800" y="720249"/>
            <a:ext cx="6019800" cy="5744609"/>
          </a:xfrm>
          <a:prstGeom prst="rect">
            <a:avLst/>
          </a:prstGeom>
        </p:spPr>
      </p:pic>
    </p:spTree>
    <p:extLst>
      <p:ext uri="{BB962C8B-B14F-4D97-AF65-F5344CB8AC3E}">
        <p14:creationId xmlns:p14="http://schemas.microsoft.com/office/powerpoint/2010/main" val="428282546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4"/>
          <a:stretch>
            <a:fillRect/>
          </a:stretch>
        </p:blipFill>
        <p:spPr>
          <a:xfrm>
            <a:off x="1890638" y="1504667"/>
            <a:ext cx="5366036" cy="2726119"/>
          </a:xfrm>
          <a:prstGeom prst="rect">
            <a:avLst/>
          </a:prstGeom>
        </p:spPr>
      </p:pic>
    </p:spTree>
    <p:extLst>
      <p:ext uri="{BB962C8B-B14F-4D97-AF65-F5344CB8AC3E}">
        <p14:creationId xmlns:p14="http://schemas.microsoft.com/office/powerpoint/2010/main" val="3471058869"/>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739759"/>
          </a:xfrm>
          <a:prstGeom prst="rect">
            <a:avLst/>
          </a:prstGeom>
          <a:noFill/>
        </p:spPr>
        <p:txBody>
          <a:bodyPr wrap="square" rtlCol="0">
            <a:spAutoFit/>
          </a:bodyPr>
          <a:lstStyle/>
          <a:p>
            <a:pPr algn="ctr"/>
            <a:r>
              <a:rPr lang="en-US" sz="4800" b="1">
                <a:latin typeface="Kristen ITC" panose="03050502040202030202" pitchFamily="66" charset="0"/>
              </a:rPr>
              <a:t>Lesson 14</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write numerals 1, 2, and 3.  I can take apart 1, 2, and 3.</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627517859"/>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191090" y="1046511"/>
            <a:ext cx="6227706" cy="707886"/>
          </a:xfrm>
          <a:prstGeom prst="rect">
            <a:avLst/>
          </a:prstGeom>
          <a:noFill/>
        </p:spPr>
        <p:txBody>
          <a:bodyPr wrap="square" rtlCol="0">
            <a:spAutoFit/>
          </a:bodyPr>
          <a:lstStyle/>
          <a:p>
            <a:pPr algn="ctr"/>
            <a:r>
              <a:rPr lang="en-US" sz="2000" b="1">
                <a:solidFill>
                  <a:srgbClr val="0000FF"/>
                </a:solidFill>
              </a:rPr>
              <a:t>Touch and count the corners of the triangle.  Touch and count your beans.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2069512"/>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707886"/>
          </a:xfrm>
          <a:prstGeom prst="rect">
            <a:avLst/>
          </a:prstGeom>
          <a:noFill/>
        </p:spPr>
        <p:txBody>
          <a:bodyPr wrap="square" rtlCol="0">
            <a:spAutoFit/>
          </a:bodyPr>
          <a:lstStyle/>
          <a:p>
            <a:pPr algn="ctr"/>
            <a:r>
              <a:rPr lang="en-US" sz="2000" b="1">
                <a:solidFill>
                  <a:srgbClr val="0000FF"/>
                </a:solidFill>
              </a:rPr>
              <a:t>Our job is to make 3.  Put 2 of your beans on the corner of your triangle.  Keep the other one in your hand.  How many beans are on your triangle?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7681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6"/>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22"/>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Hands Number Line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646331"/>
          </a:xfrm>
          <a:prstGeom prst="rect">
            <a:avLst/>
          </a:prstGeom>
          <a:noFill/>
        </p:spPr>
        <p:txBody>
          <a:bodyPr wrap="square" rtlCol="0">
            <a:spAutoFit/>
          </a:bodyPr>
          <a:lstStyle/>
          <a:p>
            <a:pPr algn="ctr"/>
            <a:r>
              <a:rPr lang="en-US" b="1">
                <a:solidFill>
                  <a:srgbClr val="0070C0"/>
                </a:solidFill>
              </a:rPr>
              <a:t>Let’s count on fingers from 1 to 3.  Watch my example, then you practice doing it yourself!  Then, we’ll practice counting up and down.</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3207861" y="2052777"/>
            <a:ext cx="2633663" cy="3257015"/>
          </a:xfrm>
          <a:prstGeom prst="rect">
            <a:avLst/>
          </a:prstGeom>
        </p:spPr>
      </p:pic>
      <p:pic>
        <p:nvPicPr>
          <p:cNvPr id="3" name="Picture 2"/>
          <p:cNvPicPr>
            <a:picLocks noChangeAspect="1"/>
          </p:cNvPicPr>
          <p:nvPr/>
        </p:nvPicPr>
        <p:blipFill>
          <a:blip r:embed="rId6"/>
          <a:stretch>
            <a:fillRect/>
          </a:stretch>
        </p:blipFill>
        <p:spPr>
          <a:xfrm>
            <a:off x="3549404" y="2428848"/>
            <a:ext cx="2452688" cy="2798773"/>
          </a:xfrm>
          <a:prstGeom prst="rect">
            <a:avLst/>
          </a:prstGeom>
        </p:spPr>
      </p:pic>
      <p:pic>
        <p:nvPicPr>
          <p:cNvPr id="14" name="Picture 13"/>
          <p:cNvPicPr>
            <a:picLocks noChangeAspect="1"/>
          </p:cNvPicPr>
          <p:nvPr/>
        </p:nvPicPr>
        <p:blipFill>
          <a:blip r:embed="rId7"/>
          <a:stretch>
            <a:fillRect/>
          </a:stretch>
        </p:blipFill>
        <p:spPr>
          <a:xfrm>
            <a:off x="3410914" y="2442421"/>
            <a:ext cx="2322173" cy="2771626"/>
          </a:xfrm>
          <a:prstGeom prst="rect">
            <a:avLst/>
          </a:prstGeom>
        </p:spPr>
      </p:pic>
    </p:spTree>
    <p:extLst>
      <p:ext uri="{BB962C8B-B14F-4D97-AF65-F5344CB8AC3E}">
        <p14:creationId xmlns:p14="http://schemas.microsoft.com/office/powerpoint/2010/main" val="1120180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15"/>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3"/>
                                        </p:tgtEl>
                                        <p:attrNameLst>
                                          <p:attrName>style.visibility</p:attrName>
                                        </p:attrNameLst>
                                      </p:cBhvr>
                                      <p:to>
                                        <p:strVal val="hidden"/>
                                      </p:to>
                                    </p:set>
                                  </p:childTnLst>
                                </p:cTn>
                              </p:par>
                              <p:par>
                                <p:cTn id="24" presetID="1"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707886"/>
          </a:xfrm>
          <a:prstGeom prst="rect">
            <a:avLst/>
          </a:prstGeom>
          <a:noFill/>
        </p:spPr>
        <p:txBody>
          <a:bodyPr wrap="square" rtlCol="0">
            <a:spAutoFit/>
          </a:bodyPr>
          <a:lstStyle/>
          <a:p>
            <a:pPr algn="ctr"/>
            <a:r>
              <a:rPr lang="en-US" sz="2000" b="1">
                <a:solidFill>
                  <a:srgbClr val="0000FF"/>
                </a:solidFill>
              </a:rPr>
              <a:t>We can tell how to make 3 like this:  2 and 1 make 3.  Echo me, please.    Show me 1 bean on your triangle.  Keep the rest in your hand.  </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612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7"/>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707886"/>
          </a:xfrm>
          <a:prstGeom prst="rect">
            <a:avLst/>
          </a:prstGeom>
          <a:noFill/>
        </p:spPr>
        <p:txBody>
          <a:bodyPr wrap="square" rtlCol="0">
            <a:spAutoFit/>
          </a:bodyPr>
          <a:lstStyle/>
          <a:p>
            <a:pPr algn="ctr"/>
            <a:r>
              <a:rPr lang="en-US" sz="2000" b="1">
                <a:solidFill>
                  <a:srgbClr val="0000FF"/>
                </a:solidFill>
              </a:rPr>
              <a:t>How many beans are on your triangle?  How many beans in your hand?  Raise your hand when you can say the sentence.  Start with 1.</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4901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400110"/>
          </a:xfrm>
          <a:prstGeom prst="rect">
            <a:avLst/>
          </a:prstGeom>
          <a:noFill/>
        </p:spPr>
        <p:txBody>
          <a:bodyPr wrap="square" rtlCol="0">
            <a:spAutoFit/>
          </a:bodyPr>
          <a:lstStyle/>
          <a:p>
            <a:pPr algn="ctr"/>
            <a:r>
              <a:rPr lang="en-US" sz="2000" b="1">
                <a:solidFill>
                  <a:srgbClr val="0000FF"/>
                </a:solidFill>
              </a:rPr>
              <a:t>Show me 3 beans on your triangle. </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39983" y="3949148"/>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5961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3"/>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7"/>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18"/>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707886"/>
          </a:xfrm>
          <a:prstGeom prst="rect">
            <a:avLst/>
          </a:prstGeom>
          <a:noFill/>
        </p:spPr>
        <p:txBody>
          <a:bodyPr wrap="square" rtlCol="0">
            <a:spAutoFit/>
          </a:bodyPr>
          <a:lstStyle/>
          <a:p>
            <a:pPr algn="ctr"/>
            <a:r>
              <a:rPr lang="en-US" sz="2000" b="1">
                <a:solidFill>
                  <a:srgbClr val="0000FF"/>
                </a:solidFill>
              </a:rPr>
              <a:t>How many beans are on your triangle?  How many beans in your hand?  Raise your hand when you can say the sentence.  Start with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3 With Triangles and Beans</a:t>
            </a:r>
            <a:endParaRPr lang="en-US" sz="8000" b="1"/>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11817" y="400999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83650" y="3997757"/>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583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17" name="Picture 16"/>
          <p:cNvPicPr>
            <a:picLocks noChangeAspect="1"/>
          </p:cNvPicPr>
          <p:nvPr/>
        </p:nvPicPr>
        <p:blipFill>
          <a:blip r:embed="rId4"/>
          <a:stretch>
            <a:fillRect/>
          </a:stretch>
        </p:blipFill>
        <p:spPr>
          <a:xfrm>
            <a:off x="2410836" y="1902710"/>
            <a:ext cx="3661619" cy="4210862"/>
          </a:xfrm>
          <a:prstGeom prst="rect">
            <a:avLst/>
          </a:prstGeom>
        </p:spPr>
      </p:pic>
      <p:pic>
        <p:nvPicPr>
          <p:cNvPr id="9218" name="Picture 2" descr="http://cliparts.co/cliparts/rTL/xGR/rTLxGR4y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http://clipartsign.com/upload/2016/02/25/word-bubble-speech-bubble-clip-art-free-clipart.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spTree>
    <p:extLst>
      <p:ext uri="{BB962C8B-B14F-4D97-AF65-F5344CB8AC3E}">
        <p14:creationId xmlns:p14="http://schemas.microsoft.com/office/powerpoint/2010/main" val="2152664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par>
                                <p:cTn id="17" presetID="53" presetClass="entr" presetSubtype="16" fill="hold" nodeType="withEffect">
                                  <p:stCondLst>
                                    <p:cond delay="0"/>
                                  </p:stCondLst>
                                  <p:childTnLst>
                                    <p:set>
                                      <p:cBhvr>
                                        <p:cTn id="18" dur="1" fill="hold">
                                          <p:stCondLst>
                                            <p:cond delay="0"/>
                                          </p:stCondLst>
                                        </p:cTn>
                                        <p:tgtEl>
                                          <p:spTgt spid="9222"/>
                                        </p:tgtEl>
                                        <p:attrNameLst>
                                          <p:attrName>style.visibility</p:attrName>
                                        </p:attrNameLst>
                                      </p:cBhvr>
                                      <p:to>
                                        <p:strVal val="visible"/>
                                      </p:to>
                                    </p:set>
                                    <p:anim calcmode="lin" valueType="num">
                                      <p:cBhvr>
                                        <p:cTn id="19" dur="500" fill="hold"/>
                                        <p:tgtEl>
                                          <p:spTgt spid="9222"/>
                                        </p:tgtEl>
                                        <p:attrNameLst>
                                          <p:attrName>ppt_w</p:attrName>
                                        </p:attrNameLst>
                                      </p:cBhvr>
                                      <p:tavLst>
                                        <p:tav tm="0">
                                          <p:val>
                                            <p:fltVal val="0"/>
                                          </p:val>
                                        </p:tav>
                                        <p:tav tm="100000">
                                          <p:val>
                                            <p:strVal val="#ppt_w"/>
                                          </p:val>
                                        </p:tav>
                                      </p:tavLst>
                                    </p:anim>
                                    <p:anim calcmode="lin" valueType="num">
                                      <p:cBhvr>
                                        <p:cTn id="20" dur="500" fill="hold"/>
                                        <p:tgtEl>
                                          <p:spTgt spid="9222"/>
                                        </p:tgtEl>
                                        <p:attrNameLst>
                                          <p:attrName>ppt_h</p:attrName>
                                        </p:attrNameLst>
                                      </p:cBhvr>
                                      <p:tavLst>
                                        <p:tav tm="0">
                                          <p:val>
                                            <p:fltVal val="0"/>
                                          </p:val>
                                        </p:tav>
                                        <p:tav tm="100000">
                                          <p:val>
                                            <p:strVal val="#ppt_h"/>
                                          </p:val>
                                        </p:tav>
                                      </p:tavLst>
                                    </p:anim>
                                    <p:animEffect transition="in" filter="fade">
                                      <p:cBhvr>
                                        <p:cTn id="21"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581074" y="2003086"/>
            <a:ext cx="3484814" cy="3736907"/>
          </a:xfrm>
          <a:prstGeom prst="rect">
            <a:avLst/>
          </a:prstGeom>
        </p:spPr>
      </p:pic>
      <p:pic>
        <p:nvPicPr>
          <p:cNvPr id="18" name="Picture 6" descr="http://clipartsign.com/upload/2016/02/25/word-bubble-speech-bubble-clip-art-free-clipart.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spTree>
    <p:extLst>
      <p:ext uri="{BB962C8B-B14F-4D97-AF65-F5344CB8AC3E}">
        <p14:creationId xmlns:p14="http://schemas.microsoft.com/office/powerpoint/2010/main" val="232169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Effect transition="in" filter="fade">
                                      <p:cBhvr>
                                        <p:cTn id="16" dur="500"/>
                                        <p:tgtEl>
                                          <p:spTgt spid="22"/>
                                        </p:tgtEl>
                                      </p:cBhvr>
                                    </p:animEffect>
                                  </p:childTnLst>
                                </p:cTn>
                              </p:par>
                              <p:par>
                                <p:cTn id="17" presetID="53" presetClass="entr" presetSubtype="16"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514600" y="1911926"/>
            <a:ext cx="3286124" cy="4042223"/>
          </a:xfrm>
          <a:prstGeom prst="rect">
            <a:avLst/>
          </a:prstGeom>
        </p:spPr>
      </p:pic>
      <p:pic>
        <p:nvPicPr>
          <p:cNvPr id="18" name="Picture 6" descr="http://clipartsign.com/upload/2016/02/25/word-bubble-speech-bubble-clip-art-free-clipart.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spTree>
    <p:extLst>
      <p:ext uri="{BB962C8B-B14F-4D97-AF65-F5344CB8AC3E}">
        <p14:creationId xmlns:p14="http://schemas.microsoft.com/office/powerpoint/2010/main" val="3197978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Effect transition="in" filter="fade">
                                      <p:cBhvr>
                                        <p:cTn id="16" dur="500"/>
                                        <p:tgtEl>
                                          <p:spTgt spid="22"/>
                                        </p:tgtEl>
                                      </p:cBhvr>
                                    </p:animEffect>
                                  </p:childTnLst>
                                </p:cTn>
                              </p:par>
                              <p:par>
                                <p:cTn id="17" presetID="53" presetClass="entr" presetSubtype="16"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962681" y="1089371"/>
            <a:ext cx="5218638" cy="707886"/>
          </a:xfrm>
          <a:prstGeom prst="rect">
            <a:avLst/>
          </a:prstGeom>
          <a:noFill/>
        </p:spPr>
        <p:txBody>
          <a:bodyPr wrap="square" rtlCol="0">
            <a:spAutoFit/>
          </a:bodyPr>
          <a:lstStyle/>
          <a:p>
            <a:pPr algn="ctr"/>
            <a:r>
              <a:rPr lang="en-US" sz="2000" b="1">
                <a:solidFill>
                  <a:srgbClr val="09A2B7"/>
                </a:solidFill>
              </a:rPr>
              <a:t>I’ll show you some fingers.  I want to make 3.  Show me what I need to make 3.</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clipartsign.com/upload/2016/02/25/word-bubble-speech-bubble-clip-art-free-clipar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40492" y="1941718"/>
            <a:ext cx="3218023" cy="206642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5660402" y="2182290"/>
            <a:ext cx="2459938" cy="1200329"/>
          </a:xfrm>
          <a:prstGeom prst="rect">
            <a:avLst/>
          </a:prstGeom>
          <a:noFill/>
        </p:spPr>
        <p:txBody>
          <a:bodyPr wrap="square" rtlCol="0">
            <a:spAutoFit/>
          </a:bodyPr>
          <a:lstStyle/>
          <a:p>
            <a:pPr algn="ctr"/>
            <a:r>
              <a:rPr lang="en-US" b="1"/>
              <a:t>Raise your hand when you can say the sentence.  Start with my number.</a:t>
            </a:r>
          </a:p>
        </p:txBody>
      </p:sp>
      <p:pic>
        <p:nvPicPr>
          <p:cNvPr id="3" name="Picture 2"/>
          <p:cNvPicPr>
            <a:picLocks noChangeAspect="1"/>
          </p:cNvPicPr>
          <p:nvPr/>
        </p:nvPicPr>
        <p:blipFill>
          <a:blip r:embed="rId6"/>
          <a:stretch>
            <a:fillRect/>
          </a:stretch>
        </p:blipFill>
        <p:spPr>
          <a:xfrm>
            <a:off x="3090160" y="3051653"/>
            <a:ext cx="2150332" cy="2371509"/>
          </a:xfrm>
          <a:prstGeom prst="rect">
            <a:avLst/>
          </a:prstGeom>
        </p:spPr>
      </p:pic>
    </p:spTree>
    <p:extLst>
      <p:ext uri="{BB962C8B-B14F-4D97-AF65-F5344CB8AC3E}">
        <p14:creationId xmlns:p14="http://schemas.microsoft.com/office/powerpoint/2010/main" val="2148514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Effect transition="in" filter="fade">
                                      <p:cBhvr>
                                        <p:cTn id="16" dur="500"/>
                                        <p:tgtEl>
                                          <p:spTgt spid="22"/>
                                        </p:tgtEl>
                                      </p:cBhvr>
                                    </p:animEffect>
                                  </p:childTnLst>
                                </p:cTn>
                              </p:par>
                              <p:par>
                                <p:cTn id="17" presetID="53" presetClass="entr" presetSubtype="16"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9A2B7"/>
                </a:solidFill>
              </a:rPr>
              <a:t>Show your partner 1 or 2 fingers.  They will show you what you need to make 3.  Take turns!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Three-Finger Combinations</a:t>
            </a:r>
            <a:endParaRPr lang="en-US" sz="8000" b="1"/>
          </a:p>
        </p:txBody>
      </p:sp>
      <p:pic>
        <p:nvPicPr>
          <p:cNvPr id="9218"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74" y="4594030"/>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cliparts.co/cliparts/rTL/xGR/rTLxGR4yc.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76567" y="4601969"/>
            <a:ext cx="1634303" cy="226397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clipartsign.com/upload/2016/02/25/word-bubble-speech-bubble-clip-art-free-clipar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9429" y="2107459"/>
            <a:ext cx="5065292" cy="3252629"/>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2667000" y="2601281"/>
            <a:ext cx="3810000" cy="1384995"/>
          </a:xfrm>
          <a:prstGeom prst="rect">
            <a:avLst/>
          </a:prstGeom>
          <a:noFill/>
        </p:spPr>
        <p:txBody>
          <a:bodyPr wrap="square" rtlCol="0">
            <a:spAutoFit/>
          </a:bodyPr>
          <a:lstStyle/>
          <a:p>
            <a:pPr algn="ctr"/>
            <a:r>
              <a:rPr lang="en-US" sz="2800" b="1"/>
              <a:t>Now, you try it with a partner.  See how quickly you can play!</a:t>
            </a:r>
          </a:p>
        </p:txBody>
      </p:sp>
    </p:spTree>
    <p:extLst>
      <p:ext uri="{BB962C8B-B14F-4D97-AF65-F5344CB8AC3E}">
        <p14:creationId xmlns:p14="http://schemas.microsoft.com/office/powerpoint/2010/main" val="373596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2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3236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6" fill="hold" nodeType="clickEffect">
                                  <p:stCondLst>
                                    <p:cond delay="0"/>
                                  </p:stCondLst>
                                  <p:childTnLst>
                                    <p:anim calcmode="lin" valueType="num">
                                      <p:cBhvr additive="base">
                                        <p:cTn id="6" dur="500"/>
                                        <p:tgtEl>
                                          <p:spTgt spid="17"/>
                                        </p:tgtEl>
                                        <p:attrNameLst>
                                          <p:attrName>ppt_x</p:attrName>
                                        </p:attrNameLst>
                                      </p:cBhvr>
                                      <p:tavLst>
                                        <p:tav tm="0">
                                          <p:val>
                                            <p:strVal val="ppt_x"/>
                                          </p:val>
                                        </p:tav>
                                        <p:tav tm="100000">
                                          <p:val>
                                            <p:strVal val="1+ppt_w/2"/>
                                          </p:val>
                                        </p:tav>
                                      </p:tavLst>
                                    </p:anim>
                                    <p:anim calcmode="lin" valueType="num">
                                      <p:cBhvr additive="base">
                                        <p:cTn id="7" dur="500"/>
                                        <p:tgtEl>
                                          <p:spTgt spid="17"/>
                                        </p:tgtEl>
                                        <p:attrNameLst>
                                          <p:attrName>ppt_y</p:attrName>
                                        </p:attrNameLst>
                                      </p:cBhvr>
                                      <p:tavLst>
                                        <p:tav tm="0">
                                          <p:val>
                                            <p:strVal val="ppt_y"/>
                                          </p:val>
                                        </p:tav>
                                        <p:tav tm="100000">
                                          <p:val>
                                            <p:strVal val="1+ppt_h/2"/>
                                          </p:val>
                                        </p:tav>
                                      </p:tavLst>
                                    </p:anim>
                                    <p:set>
                                      <p:cBhvr>
                                        <p:cTn id="8" dur="1" fill="hold">
                                          <p:stCondLst>
                                            <p:cond delay="499"/>
                                          </p:stCondLst>
                                        </p:cTn>
                                        <p:tgtEl>
                                          <p:spTgt spid="17"/>
                                        </p:tgtEl>
                                        <p:attrNameLst>
                                          <p:attrName>style.visibility</p:attrName>
                                        </p:attrNameLst>
                                      </p:cBhvr>
                                      <p:to>
                                        <p:strVal val="hidden"/>
                                      </p:to>
                                    </p:set>
                                  </p:childTnLst>
                                </p:cTn>
                              </p:par>
                              <p:par>
                                <p:cTn id="9" presetID="2" presetClass="exit" presetSubtype="6" fill="hold" nodeType="withEffect">
                                  <p:stCondLst>
                                    <p:cond delay="0"/>
                                  </p:stCondLst>
                                  <p:childTnLst>
                                    <p:anim calcmode="lin" valueType="num">
                                      <p:cBhvr additive="base">
                                        <p:cTn id="10" dur="500"/>
                                        <p:tgtEl>
                                          <p:spTgt spid="16"/>
                                        </p:tgtEl>
                                        <p:attrNameLst>
                                          <p:attrName>ppt_x</p:attrName>
                                        </p:attrNameLst>
                                      </p:cBhvr>
                                      <p:tavLst>
                                        <p:tav tm="0">
                                          <p:val>
                                            <p:strVal val="ppt_x"/>
                                          </p:val>
                                        </p:tav>
                                        <p:tav tm="100000">
                                          <p:val>
                                            <p:strVal val="1+ppt_w/2"/>
                                          </p:val>
                                        </p:tav>
                                      </p:tavLst>
                                    </p:anim>
                                    <p:anim calcmode="lin" valueType="num">
                                      <p:cBhvr additive="base">
                                        <p:cTn id="11" dur="500"/>
                                        <p:tgtEl>
                                          <p:spTgt spid="16"/>
                                        </p:tgtEl>
                                        <p:attrNameLst>
                                          <p:attrName>ppt_y</p:attrName>
                                        </p:attrNameLst>
                                      </p:cBhvr>
                                      <p:tavLst>
                                        <p:tav tm="0">
                                          <p:val>
                                            <p:strVal val="ppt_y"/>
                                          </p:val>
                                        </p:tav>
                                        <p:tav tm="100000">
                                          <p:val>
                                            <p:strVal val="1+ppt_h/2"/>
                                          </p:val>
                                        </p:tav>
                                      </p:tavLst>
                                    </p:anim>
                                    <p:set>
                                      <p:cBhvr>
                                        <p:cTn id="12"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2295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2913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6" fill="hold" nodeType="afterEffect">
                                  <p:stCondLst>
                                    <p:cond delay="50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par>
                                <p:cTn id="15" presetID="2" presetClass="entr" presetSubtype="6" fill="hold"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1+#ppt_w/2"/>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1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4073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4797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707886"/>
          </a:xfrm>
          <a:prstGeom prst="rect">
            <a:avLst/>
          </a:prstGeom>
          <a:noFill/>
        </p:spPr>
        <p:txBody>
          <a:bodyPr wrap="square" rtlCol="0">
            <a:spAutoFit/>
          </a:bodyPr>
          <a:lstStyle/>
          <a:p>
            <a:pPr algn="ctr"/>
            <a:r>
              <a:rPr lang="en-US" sz="2000" b="1">
                <a:solidFill>
                  <a:srgbClr val="0000FF"/>
                </a:solidFill>
              </a:rPr>
              <a:t>Touch and count your cubes.  Hide 3 behind your back.  How many can you see?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417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par>
                                <p:cTn id="16" presetID="2" presetClass="exit" presetSubtype="6" fill="hold" nodeType="withEffect">
                                  <p:stCondLst>
                                    <p:cond delay="0"/>
                                  </p:stCondLst>
                                  <p:childTnLst>
                                    <p:anim calcmode="lin" valueType="num">
                                      <p:cBhvr additive="base">
                                        <p:cTn id="17" dur="500"/>
                                        <p:tgtEl>
                                          <p:spTgt spid="14338"/>
                                        </p:tgtEl>
                                        <p:attrNameLst>
                                          <p:attrName>ppt_x</p:attrName>
                                        </p:attrNameLst>
                                      </p:cBhvr>
                                      <p:tavLst>
                                        <p:tav tm="0">
                                          <p:val>
                                            <p:strVal val="ppt_x"/>
                                          </p:val>
                                        </p:tav>
                                        <p:tav tm="100000">
                                          <p:val>
                                            <p:strVal val="1+ppt_w/2"/>
                                          </p:val>
                                        </p:tav>
                                      </p:tavLst>
                                    </p:anim>
                                    <p:anim calcmode="lin" valueType="num">
                                      <p:cBhvr additive="base">
                                        <p:cTn id="18" dur="500"/>
                                        <p:tgtEl>
                                          <p:spTgt spid="14338"/>
                                        </p:tgtEl>
                                        <p:attrNameLst>
                                          <p:attrName>ppt_y</p:attrName>
                                        </p:attrNameLst>
                                      </p:cBhvr>
                                      <p:tavLst>
                                        <p:tav tm="0">
                                          <p:val>
                                            <p:strVal val="ppt_y"/>
                                          </p:val>
                                        </p:tav>
                                        <p:tav tm="100000">
                                          <p:val>
                                            <p:strVal val="1+ppt_h/2"/>
                                          </p:val>
                                        </p:tav>
                                      </p:tavLst>
                                    </p:anim>
                                    <p:set>
                                      <p:cBhvr>
                                        <p:cTn id="19" dur="1" fill="hold">
                                          <p:stCondLst>
                                            <p:cond delay="499"/>
                                          </p:stCondLst>
                                        </p:cTn>
                                        <p:tgtEl>
                                          <p:spTgt spid="14338"/>
                                        </p:tgtEl>
                                        <p:attrNameLst>
                                          <p:attrName>style.visibility</p:attrName>
                                        </p:attrNameLst>
                                      </p:cBhvr>
                                      <p:to>
                                        <p:strVal val="hidden"/>
                                      </p:to>
                                    </p:set>
                                  </p:childTnLst>
                                </p:cTn>
                              </p:par>
                              <p:par>
                                <p:cTn id="20" presetID="2" presetClass="exit" presetSubtype="6" fill="hold" nodeType="withEffect">
                                  <p:stCondLst>
                                    <p:cond delay="0"/>
                                  </p:stCondLst>
                                  <p:childTnLst>
                                    <p:anim calcmode="lin" valueType="num">
                                      <p:cBhvr additive="base">
                                        <p:cTn id="21" dur="500"/>
                                        <p:tgtEl>
                                          <p:spTgt spid="17"/>
                                        </p:tgtEl>
                                        <p:attrNameLst>
                                          <p:attrName>ppt_x</p:attrName>
                                        </p:attrNameLst>
                                      </p:cBhvr>
                                      <p:tavLst>
                                        <p:tav tm="0">
                                          <p:val>
                                            <p:strVal val="ppt_x"/>
                                          </p:val>
                                        </p:tav>
                                        <p:tav tm="100000">
                                          <p:val>
                                            <p:strVal val="1+ppt_w/2"/>
                                          </p:val>
                                        </p:tav>
                                      </p:tavLst>
                                    </p:anim>
                                    <p:anim calcmode="lin" valueType="num">
                                      <p:cBhvr additive="base">
                                        <p:cTn id="22" dur="500"/>
                                        <p:tgtEl>
                                          <p:spTgt spid="17"/>
                                        </p:tgtEl>
                                        <p:attrNameLst>
                                          <p:attrName>ppt_y</p:attrName>
                                        </p:attrNameLst>
                                      </p:cBhvr>
                                      <p:tavLst>
                                        <p:tav tm="0">
                                          <p:val>
                                            <p:strVal val="ppt_y"/>
                                          </p:val>
                                        </p:tav>
                                        <p:tav tm="100000">
                                          <p:val>
                                            <p:strVal val="1+ppt_h/2"/>
                                          </p:val>
                                        </p:tav>
                                      </p:tavLst>
                                    </p:anim>
                                    <p:set>
                                      <p:cBhvr>
                                        <p:cTn id="23"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a:solidFill>
                  <a:srgbClr val="0000FF"/>
                </a:solidFill>
              </a:rPr>
              <a:t>Put them back together.  How many cubes do you have?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14</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Hide and See</a:t>
            </a:r>
            <a:endParaRPr lang="en-US" sz="8000" b="1"/>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0332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par>
                                <p:cTn id="14" presetID="2" presetClass="entr" presetSubtype="6" fill="hold" nodeType="withEffect">
                                  <p:stCondLst>
                                    <p:cond delay="500"/>
                                  </p:stCondLst>
                                  <p:childTnLst>
                                    <p:set>
                                      <p:cBhvr>
                                        <p:cTn id="15" dur="1" fill="hold">
                                          <p:stCondLst>
                                            <p:cond delay="0"/>
                                          </p:stCondLst>
                                        </p:cTn>
                                        <p:tgtEl>
                                          <p:spTgt spid="14338"/>
                                        </p:tgtEl>
                                        <p:attrNameLst>
                                          <p:attrName>style.visibility</p:attrName>
                                        </p:attrNameLst>
                                      </p:cBhvr>
                                      <p:to>
                                        <p:strVal val="visible"/>
                                      </p:to>
                                    </p:set>
                                    <p:anim calcmode="lin" valueType="num">
                                      <p:cBhvr additive="base">
                                        <p:cTn id="16" dur="500" fill="hold"/>
                                        <p:tgtEl>
                                          <p:spTgt spid="14338"/>
                                        </p:tgtEl>
                                        <p:attrNameLst>
                                          <p:attrName>ppt_x</p:attrName>
                                        </p:attrNameLst>
                                      </p:cBhvr>
                                      <p:tavLst>
                                        <p:tav tm="0">
                                          <p:val>
                                            <p:strVal val="1+#ppt_w/2"/>
                                          </p:val>
                                        </p:tav>
                                        <p:tav tm="100000">
                                          <p:val>
                                            <p:strVal val="#ppt_x"/>
                                          </p:val>
                                        </p:tav>
                                      </p:tavLst>
                                    </p:anim>
                                    <p:anim calcmode="lin" valueType="num">
                                      <p:cBhvr additive="base">
                                        <p:cTn id="17" dur="500" fill="hold"/>
                                        <p:tgtEl>
                                          <p:spTgt spid="14338"/>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50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14</a:t>
            </a:r>
          </a:p>
        </p:txBody>
      </p:sp>
      <p:sp>
        <p:nvSpPr>
          <p:cNvPr id="16" name="TextBox 15"/>
          <p:cNvSpPr txBox="1"/>
          <p:nvPr/>
        </p:nvSpPr>
        <p:spPr>
          <a:xfrm>
            <a:off x="1251642" y="1029412"/>
            <a:ext cx="6554127" cy="3170099"/>
          </a:xfrm>
          <a:prstGeom prst="rect">
            <a:avLst/>
          </a:prstGeom>
          <a:noFill/>
        </p:spPr>
        <p:txBody>
          <a:bodyPr wrap="square" rtlCol="0">
            <a:spAutoFit/>
          </a:bodyPr>
          <a:lstStyle/>
          <a:p>
            <a:pPr algn="ctr"/>
            <a:r>
              <a:rPr lang="en-US" sz="2000" b="1"/>
              <a:t>How many ears do you have?  Write the number.  </a:t>
            </a:r>
          </a:p>
          <a:p>
            <a:pPr algn="ctr"/>
            <a:r>
              <a:rPr lang="en-US" sz="2000" b="1"/>
              <a:t>How many heads do you have?  Write the number.  </a:t>
            </a:r>
          </a:p>
          <a:p>
            <a:pPr algn="ctr"/>
            <a:r>
              <a:rPr lang="en-US" sz="2000" b="1"/>
              <a:t>How many feet do you have?  Write the number.</a:t>
            </a:r>
          </a:p>
          <a:p>
            <a:pPr algn="ctr"/>
            <a:r>
              <a:rPr lang="en-US" sz="2000" b="1"/>
              <a:t>How many wings do you have?  Write the number.</a:t>
            </a:r>
          </a:p>
          <a:p>
            <a:pPr algn="ctr"/>
            <a:endParaRPr lang="en-US" sz="2000" b="1"/>
          </a:p>
          <a:p>
            <a:pPr algn="ctr"/>
            <a:r>
              <a:rPr lang="en-US" sz="2000" b="1"/>
              <a:t>Stand with 2 friends.  How many noses are in your group?  Write the number.  </a:t>
            </a:r>
          </a:p>
          <a:p>
            <a:pPr algn="ctr"/>
            <a:endParaRPr lang="en-US" sz="2000" b="1"/>
          </a:p>
          <a:p>
            <a:pPr algn="ctr"/>
            <a:r>
              <a:rPr lang="en-US" sz="2000" b="1"/>
              <a:t>Draw something that has 1 ear, 2 heads, and 3 feet.  Show your friend your picture.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5842" name="Picture 2" descr="http://worldartsme.com/images/books-for-toddlers-clipart-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859" y="4277712"/>
            <a:ext cx="1645566" cy="24199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1573560"/>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649986"/>
            <a:ext cx="7070725" cy="1369606"/>
          </a:xfrm>
          <a:prstGeom prst="rect">
            <a:avLst/>
          </a:prstGeom>
          <a:noFill/>
        </p:spPr>
        <p:txBody>
          <a:bodyPr wrap="square" rtlCol="0">
            <a:spAutoFit/>
          </a:bodyPr>
          <a:lstStyle/>
          <a:p>
            <a:pPr algn="ctr"/>
            <a:r>
              <a:rPr lang="en-US" sz="2400" b="1"/>
              <a:t>Please take your linking cubes out of your bag and put them in front of you.  Pick up a cube.  How many cubes are in your hand?</a:t>
            </a:r>
            <a:endParaRPr lang="en-US" sz="66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2556085" y="397708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26" name="Picture 2" descr="http://www.cliparthut.com/clip-arts/189/unifix-cube-clip-art-189416.png"/>
          <p:cNvPicPr>
            <a:picLocks noChangeAspect="1" noChangeArrowheads="1"/>
          </p:cNvPicPr>
          <p:nvPr/>
        </p:nvPicPr>
        <p:blipFill>
          <a:blip r:embed="rId5" cstate="print"/>
          <a:srcRect/>
          <a:stretch>
            <a:fillRect/>
          </a:stretch>
        </p:blipFill>
        <p:spPr bwMode="auto">
          <a:xfrm>
            <a:off x="4275043" y="2271260"/>
            <a:ext cx="1077882" cy="1077882"/>
          </a:xfrm>
          <a:prstGeom prst="rect">
            <a:avLst/>
          </a:prstGeom>
          <a:noFill/>
        </p:spPr>
      </p:pic>
      <p:pic>
        <p:nvPicPr>
          <p:cNvPr id="14" name="Picture 13"/>
          <p:cNvPicPr>
            <a:picLocks noChangeAspect="1"/>
          </p:cNvPicPr>
          <p:nvPr/>
        </p:nvPicPr>
        <p:blipFill>
          <a:blip r:embed="rId6"/>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5" cstate="print"/>
          <a:srcRect/>
          <a:stretch>
            <a:fillRect/>
          </a:stretch>
        </p:blipFill>
        <p:spPr bwMode="auto">
          <a:xfrm>
            <a:off x="6776259" y="4184775"/>
            <a:ext cx="1077882" cy="1077882"/>
          </a:xfrm>
          <a:prstGeom prst="rect">
            <a:avLst/>
          </a:prstGeom>
          <a:noFill/>
        </p:spPr>
      </p:pic>
      <p:sp>
        <p:nvSpPr>
          <p:cNvPr id="3" name="TextBox 2"/>
          <p:cNvSpPr txBox="1"/>
          <p:nvPr/>
        </p:nvSpPr>
        <p:spPr>
          <a:xfrm>
            <a:off x="4031017" y="3262772"/>
            <a:ext cx="2435923" cy="461665"/>
          </a:xfrm>
          <a:prstGeom prst="rect">
            <a:avLst/>
          </a:prstGeom>
          <a:noFill/>
        </p:spPr>
        <p:txBody>
          <a:bodyPr wrap="none" rtlCol="0">
            <a:spAutoFit/>
          </a:bodyPr>
          <a:lstStyle/>
          <a:p>
            <a:r>
              <a:rPr lang="en-US" sz="2400" b="1">
                <a:solidFill>
                  <a:srgbClr val="0000FF"/>
                </a:solidFill>
              </a:rPr>
              <a:t>Write 1 in the air!</a:t>
            </a:r>
          </a:p>
        </p:txBody>
      </p:sp>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148531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6"/>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26"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980780"/>
            <a:ext cx="7070725" cy="630942"/>
          </a:xfrm>
          <a:prstGeom prst="rect">
            <a:avLst/>
          </a:prstGeom>
          <a:noFill/>
        </p:spPr>
        <p:txBody>
          <a:bodyPr wrap="square" rtlCol="0">
            <a:spAutoFit/>
          </a:bodyPr>
          <a:lstStyle/>
          <a:p>
            <a:pPr algn="ctr"/>
            <a:r>
              <a:rPr lang="en-US" sz="2400" b="1"/>
              <a:t>Pick up another cube, and join it to your first one.</a:t>
            </a:r>
            <a:endParaRPr lang="en-US" sz="66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2556085" y="397708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www.cliparthut.com/clip-arts/614/unifix-cubes-clip-art-614378.png"/>
          <p:cNvPicPr>
            <a:picLocks noChangeAspect="1" noChangeArrowheads="1"/>
          </p:cNvPicPr>
          <p:nvPr/>
        </p:nvPicPr>
        <p:blipFill>
          <a:blip r:embed="rId4" cstate="print"/>
          <a:srcRect/>
          <a:stretch>
            <a:fillRect/>
          </a:stretch>
        </p:blipFill>
        <p:spPr bwMode="auto">
          <a:xfrm rot="21013402">
            <a:off x="1906455" y="2296641"/>
            <a:ext cx="1153474" cy="1089391"/>
          </a:xfrm>
          <a:prstGeom prst="rect">
            <a:avLst/>
          </a:prstGeom>
          <a:noFill/>
        </p:spPr>
      </p:pic>
      <p:pic>
        <p:nvPicPr>
          <p:cNvPr id="14" name="Picture 13"/>
          <p:cNvPicPr>
            <a:picLocks noChangeAspect="1"/>
          </p:cNvPicPr>
          <p:nvPr/>
        </p:nvPicPr>
        <p:blipFill>
          <a:blip r:embed="rId5"/>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6" cstate="print"/>
          <a:srcRect/>
          <a:stretch>
            <a:fillRect/>
          </a:stretch>
        </p:blipFill>
        <p:spPr bwMode="auto">
          <a:xfrm>
            <a:off x="6776259" y="4184775"/>
            <a:ext cx="1077882" cy="1077882"/>
          </a:xfrm>
          <a:prstGeom prst="rect">
            <a:avLst/>
          </a:prstGeom>
          <a:noFill/>
        </p:spPr>
      </p:pic>
      <p:sp>
        <p:nvSpPr>
          <p:cNvPr id="3" name="TextBox 2"/>
          <p:cNvSpPr txBox="1"/>
          <p:nvPr/>
        </p:nvSpPr>
        <p:spPr>
          <a:xfrm>
            <a:off x="3535085" y="2631627"/>
            <a:ext cx="2979383" cy="1200329"/>
          </a:xfrm>
          <a:prstGeom prst="rect">
            <a:avLst/>
          </a:prstGeom>
          <a:noFill/>
        </p:spPr>
        <p:txBody>
          <a:bodyPr wrap="square" rtlCol="0">
            <a:spAutoFit/>
          </a:bodyPr>
          <a:lstStyle/>
          <a:p>
            <a:pPr algn="ctr"/>
            <a:r>
              <a:rPr lang="en-US" sz="2400" b="1">
                <a:solidFill>
                  <a:srgbClr val="0000FF"/>
                </a:solidFill>
              </a:rPr>
              <a:t>How many cubes do you have now?  Write the number in the air.</a:t>
            </a:r>
          </a:p>
        </p:txBody>
      </p:sp>
      <p:pic>
        <p:nvPicPr>
          <p:cNvPr id="16" name="Picture 4" descr="http://www.cliparthut.com/clip-arts/614/unifix-cubes-clip-art-614378.png"/>
          <p:cNvPicPr>
            <a:picLocks noChangeAspect="1" noChangeArrowheads="1"/>
          </p:cNvPicPr>
          <p:nvPr/>
        </p:nvPicPr>
        <p:blipFill>
          <a:blip r:embed="rId4" cstate="print"/>
          <a:srcRect/>
          <a:stretch>
            <a:fillRect/>
          </a:stretch>
        </p:blipFill>
        <p:spPr bwMode="auto">
          <a:xfrm>
            <a:off x="6700667" y="3456177"/>
            <a:ext cx="1153474" cy="1089391"/>
          </a:xfrm>
          <a:prstGeom prst="rect">
            <a:avLst/>
          </a:prstGeom>
          <a:noFill/>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406379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4"/>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6"/>
                                        </p:tgtEl>
                                        <p:attrNameLst>
                                          <p:attrName>style.visibility</p:attrName>
                                        </p:attrNameLst>
                                      </p:cBhvr>
                                      <p:to>
                                        <p:strVal val="visible"/>
                                      </p:to>
                                    </p:set>
                                  </p:childTnLst>
                                </p:cTn>
                              </p:par>
                            </p:childTnLst>
                          </p:cTn>
                        </p:par>
                        <p:par>
                          <p:cTn id="10" fill="hold">
                            <p:stCondLst>
                              <p:cond delay="0"/>
                            </p:stCondLst>
                            <p:childTnLst>
                              <p:par>
                                <p:cTn id="11" presetID="26"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980780"/>
            <a:ext cx="7070725" cy="630942"/>
          </a:xfrm>
          <a:prstGeom prst="rect">
            <a:avLst/>
          </a:prstGeom>
          <a:noFill/>
        </p:spPr>
        <p:txBody>
          <a:bodyPr wrap="square" rtlCol="0">
            <a:spAutoFit/>
          </a:bodyPr>
          <a:lstStyle/>
          <a:p>
            <a:pPr algn="ctr"/>
            <a:r>
              <a:rPr lang="en-US" sz="2400" b="1"/>
              <a:t>Pick up another cube, and join it to your first one.</a:t>
            </a:r>
            <a:endParaRPr lang="en-US" sz="6600" b="1"/>
          </a:p>
          <a:p>
            <a:pPr algn="ctr"/>
            <a:endParaRPr lang="en-US" sz="1100" b="1"/>
          </a:p>
        </p:txBody>
      </p:sp>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95368">
            <a:off x="2556085" y="397708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p:nvPicPr>
        <p:blipFill>
          <a:blip r:embed="rId4"/>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5" cstate="print"/>
          <a:srcRect/>
          <a:stretch>
            <a:fillRect/>
          </a:stretch>
        </p:blipFill>
        <p:spPr bwMode="auto">
          <a:xfrm>
            <a:off x="6776259" y="4184775"/>
            <a:ext cx="1077882" cy="1077882"/>
          </a:xfrm>
          <a:prstGeom prst="rect">
            <a:avLst/>
          </a:prstGeom>
          <a:noFill/>
        </p:spPr>
      </p:pic>
      <p:sp>
        <p:nvSpPr>
          <p:cNvPr id="3" name="TextBox 2"/>
          <p:cNvSpPr txBox="1"/>
          <p:nvPr/>
        </p:nvSpPr>
        <p:spPr>
          <a:xfrm>
            <a:off x="3535085" y="2631627"/>
            <a:ext cx="2979383" cy="1200329"/>
          </a:xfrm>
          <a:prstGeom prst="rect">
            <a:avLst/>
          </a:prstGeom>
          <a:noFill/>
        </p:spPr>
        <p:txBody>
          <a:bodyPr wrap="square" rtlCol="0">
            <a:spAutoFit/>
          </a:bodyPr>
          <a:lstStyle/>
          <a:p>
            <a:pPr algn="ctr"/>
            <a:r>
              <a:rPr lang="en-US" sz="2400" b="1">
                <a:solidFill>
                  <a:srgbClr val="0000FF"/>
                </a:solidFill>
              </a:rPr>
              <a:t>How many cubes do you have now?  Write the number in the air.</a:t>
            </a:r>
          </a:p>
        </p:txBody>
      </p:sp>
      <p:pic>
        <p:nvPicPr>
          <p:cNvPr id="16" name="Picture 4" descr="http://www.cliparthut.com/clip-arts/614/unifix-cubes-clip-art-614378.png"/>
          <p:cNvPicPr>
            <a:picLocks noChangeAspect="1" noChangeArrowheads="1"/>
          </p:cNvPicPr>
          <p:nvPr/>
        </p:nvPicPr>
        <p:blipFill>
          <a:blip r:embed="rId6" cstate="print"/>
          <a:srcRect/>
          <a:stretch>
            <a:fillRect/>
          </a:stretch>
        </p:blipFill>
        <p:spPr bwMode="auto">
          <a:xfrm>
            <a:off x="6700667" y="3456177"/>
            <a:ext cx="1153474" cy="1089391"/>
          </a:xfrm>
          <a:prstGeom prst="rect">
            <a:avLst/>
          </a:prstGeom>
          <a:noFill/>
        </p:spPr>
      </p:pic>
      <p:pic>
        <p:nvPicPr>
          <p:cNvPr id="1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4903" y="2756150"/>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31025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par>
                          <p:cTn id="9" fill="hold">
                            <p:stCondLst>
                              <p:cond delay="0"/>
                            </p:stCondLst>
                            <p:childTnLst>
                              <p:par>
                                <p:cTn id="10" presetID="26"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80">
                                          <p:stCondLst>
                                            <p:cond delay="0"/>
                                          </p:stCondLst>
                                        </p:cTn>
                                        <p:tgtEl>
                                          <p:spTgt spid="3"/>
                                        </p:tgtEl>
                                      </p:cBhvr>
                                    </p:animEffect>
                                    <p:anim calcmode="lin" valueType="num">
                                      <p:cBhvr>
                                        <p:cTn id="13"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8" dur="26">
                                          <p:stCondLst>
                                            <p:cond delay="650"/>
                                          </p:stCondLst>
                                        </p:cTn>
                                        <p:tgtEl>
                                          <p:spTgt spid="3"/>
                                        </p:tgtEl>
                                      </p:cBhvr>
                                      <p:to x="100000" y="60000"/>
                                    </p:animScale>
                                    <p:animScale>
                                      <p:cBhvr>
                                        <p:cTn id="19" dur="166" decel="50000">
                                          <p:stCondLst>
                                            <p:cond delay="676"/>
                                          </p:stCondLst>
                                        </p:cTn>
                                        <p:tgtEl>
                                          <p:spTgt spid="3"/>
                                        </p:tgtEl>
                                      </p:cBhvr>
                                      <p:to x="100000" y="100000"/>
                                    </p:animScale>
                                    <p:animScale>
                                      <p:cBhvr>
                                        <p:cTn id="20" dur="26">
                                          <p:stCondLst>
                                            <p:cond delay="1312"/>
                                          </p:stCondLst>
                                        </p:cTn>
                                        <p:tgtEl>
                                          <p:spTgt spid="3"/>
                                        </p:tgtEl>
                                      </p:cBhvr>
                                      <p:to x="100000" y="80000"/>
                                    </p:animScale>
                                    <p:animScale>
                                      <p:cBhvr>
                                        <p:cTn id="21" dur="166" decel="50000">
                                          <p:stCondLst>
                                            <p:cond delay="1338"/>
                                          </p:stCondLst>
                                        </p:cTn>
                                        <p:tgtEl>
                                          <p:spTgt spid="3"/>
                                        </p:tgtEl>
                                      </p:cBhvr>
                                      <p:to x="100000" y="100000"/>
                                    </p:animScale>
                                    <p:animScale>
                                      <p:cBhvr>
                                        <p:cTn id="22" dur="26">
                                          <p:stCondLst>
                                            <p:cond delay="1642"/>
                                          </p:stCondLst>
                                        </p:cTn>
                                        <p:tgtEl>
                                          <p:spTgt spid="3"/>
                                        </p:tgtEl>
                                      </p:cBhvr>
                                      <p:to x="100000" y="90000"/>
                                    </p:animScale>
                                    <p:animScale>
                                      <p:cBhvr>
                                        <p:cTn id="23" dur="166" decel="50000">
                                          <p:stCondLst>
                                            <p:cond delay="1668"/>
                                          </p:stCondLst>
                                        </p:cTn>
                                        <p:tgtEl>
                                          <p:spTgt spid="3"/>
                                        </p:tgtEl>
                                      </p:cBhvr>
                                      <p:to x="100000" y="100000"/>
                                    </p:animScale>
                                    <p:animScale>
                                      <p:cBhvr>
                                        <p:cTn id="24" dur="26">
                                          <p:stCondLst>
                                            <p:cond delay="1808"/>
                                          </p:stCondLst>
                                        </p:cTn>
                                        <p:tgtEl>
                                          <p:spTgt spid="3"/>
                                        </p:tgtEl>
                                      </p:cBhvr>
                                      <p:to x="100000" y="95000"/>
                                    </p:animScale>
                                    <p:animScale>
                                      <p:cBhvr>
                                        <p:cTn id="25"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980780"/>
            <a:ext cx="7070725" cy="630942"/>
          </a:xfrm>
          <a:prstGeom prst="rect">
            <a:avLst/>
          </a:prstGeom>
          <a:noFill/>
        </p:spPr>
        <p:txBody>
          <a:bodyPr wrap="square" rtlCol="0">
            <a:spAutoFit/>
          </a:bodyPr>
          <a:lstStyle/>
          <a:p>
            <a:pPr algn="ctr"/>
            <a:r>
              <a:rPr lang="en-US" sz="2400" b="1"/>
              <a:t>Watch how I take my tower apart.</a:t>
            </a:r>
            <a:endParaRPr lang="en-US" sz="6600" b="1"/>
          </a:p>
          <a:p>
            <a:pPr algn="ctr"/>
            <a:endParaRPr lang="en-US" sz="1100" b="1"/>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16" name="Picture 4" descr="http://www.cliparthut.com/clip-arts/614/unifix-cubes-clip-art-614378.png"/>
          <p:cNvPicPr>
            <a:picLocks noChangeAspect="1" noChangeArrowheads="1"/>
          </p:cNvPicPr>
          <p:nvPr/>
        </p:nvPicPr>
        <p:blipFill>
          <a:blip r:embed="rId5" cstate="print"/>
          <a:srcRect/>
          <a:stretch>
            <a:fillRect/>
          </a:stretch>
        </p:blipFill>
        <p:spPr bwMode="auto">
          <a:xfrm>
            <a:off x="6700667" y="3456177"/>
            <a:ext cx="1153474" cy="1089391"/>
          </a:xfrm>
          <a:prstGeom prst="rect">
            <a:avLst/>
          </a:prstGeom>
          <a:noFill/>
        </p:spPr>
      </p:pic>
      <p:pic>
        <p:nvPicPr>
          <p:cNvPr id="1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34903" y="275615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941101">
            <a:off x="1162592" y="3856888"/>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82307" y="2625180"/>
            <a:ext cx="2979383" cy="830997"/>
          </a:xfrm>
          <a:prstGeom prst="rect">
            <a:avLst/>
          </a:prstGeom>
          <a:noFill/>
        </p:spPr>
        <p:txBody>
          <a:bodyPr wrap="square" rtlCol="0">
            <a:spAutoFit/>
          </a:bodyPr>
          <a:lstStyle/>
          <a:p>
            <a:pPr algn="ctr"/>
            <a:r>
              <a:rPr lang="en-US" sz="2400" b="1">
                <a:solidFill>
                  <a:srgbClr val="0000FF"/>
                </a:solidFill>
              </a:rPr>
              <a:t>How many cubes do I have in my hands?</a:t>
            </a:r>
          </a:p>
        </p:txBody>
      </p:sp>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62302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8"/>
                                        </p:tgtEl>
                                        <p:attrNameLst>
                                          <p:attrName>style.visibility</p:attrName>
                                        </p:attrNameLst>
                                      </p:cBhvr>
                                      <p:to>
                                        <p:strVal val="visible"/>
                                      </p:to>
                                    </p:set>
                                  </p:childTnLst>
                                </p:cTn>
                              </p:par>
                            </p:childTnLst>
                          </p:cTn>
                        </p:par>
                        <p:par>
                          <p:cTn id="10" fill="hold">
                            <p:stCondLst>
                              <p:cond delay="0"/>
                            </p:stCondLst>
                            <p:childTnLst>
                              <p:par>
                                <p:cTn id="11" presetID="26"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319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980780"/>
            <a:ext cx="7070725" cy="1000274"/>
          </a:xfrm>
          <a:prstGeom prst="rect">
            <a:avLst/>
          </a:prstGeom>
          <a:noFill/>
        </p:spPr>
        <p:txBody>
          <a:bodyPr wrap="square" rtlCol="0">
            <a:spAutoFit/>
          </a:bodyPr>
          <a:lstStyle/>
          <a:p>
            <a:pPr algn="ctr"/>
            <a:r>
              <a:rPr lang="en-US" sz="2400" b="1"/>
              <a:t>Take your tower of 3, and show me how you can break it into a 1 tower and a 2 tower.</a:t>
            </a:r>
            <a:endParaRPr lang="en-US" sz="6600" b="1"/>
          </a:p>
          <a:p>
            <a:pPr algn="ctr"/>
            <a:endParaRPr lang="en-US" sz="1100" b="1"/>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16" name="Picture 4" descr="http://www.cliparthut.com/clip-arts/614/unifix-cubes-clip-art-614378.png"/>
          <p:cNvPicPr>
            <a:picLocks noChangeAspect="1" noChangeArrowheads="1"/>
          </p:cNvPicPr>
          <p:nvPr/>
        </p:nvPicPr>
        <p:blipFill>
          <a:blip r:embed="rId5" cstate="print"/>
          <a:srcRect/>
          <a:stretch>
            <a:fillRect/>
          </a:stretch>
        </p:blipFill>
        <p:spPr bwMode="auto">
          <a:xfrm>
            <a:off x="6700667" y="3456177"/>
            <a:ext cx="1153474" cy="1089391"/>
          </a:xfrm>
          <a:prstGeom prst="rect">
            <a:avLst/>
          </a:prstGeom>
          <a:noFill/>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941101">
            <a:off x="1162592" y="3856888"/>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82307" y="2625180"/>
            <a:ext cx="2979383" cy="830997"/>
          </a:xfrm>
          <a:prstGeom prst="rect">
            <a:avLst/>
          </a:prstGeom>
          <a:noFill/>
        </p:spPr>
        <p:txBody>
          <a:bodyPr wrap="square" rtlCol="0">
            <a:spAutoFit/>
          </a:bodyPr>
          <a:lstStyle/>
          <a:p>
            <a:pPr algn="ctr"/>
            <a:r>
              <a:rPr lang="en-US" sz="2400" b="1">
                <a:solidFill>
                  <a:srgbClr val="0000FF"/>
                </a:solidFill>
              </a:rPr>
              <a:t>How many cubes do I have in my hands?</a:t>
            </a:r>
          </a:p>
        </p:txBody>
      </p:sp>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97748351"/>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856496" y="1093030"/>
            <a:ext cx="5440363" cy="830997"/>
          </a:xfrm>
          <a:prstGeom prst="rect">
            <a:avLst/>
          </a:prstGeom>
          <a:noFill/>
        </p:spPr>
        <p:txBody>
          <a:bodyPr wrap="square" rtlCol="0">
            <a:spAutoFit/>
          </a:bodyPr>
          <a:lstStyle/>
          <a:p>
            <a:pPr algn="ctr"/>
            <a:r>
              <a:rPr lang="en-US" sz="2400" b="1"/>
              <a:t>Watch me put my parts together to make a tower of 3 again.  </a:t>
            </a:r>
            <a:endParaRPr lang="en-US" sz="1100" b="1"/>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16" name="Picture 4" descr="http://www.cliparthut.com/clip-arts/614/unifix-cubes-clip-art-614378.png"/>
          <p:cNvPicPr>
            <a:picLocks noChangeAspect="1" noChangeArrowheads="1"/>
          </p:cNvPicPr>
          <p:nvPr/>
        </p:nvPicPr>
        <p:blipFill>
          <a:blip r:embed="rId5" cstate="print"/>
          <a:srcRect/>
          <a:stretch>
            <a:fillRect/>
          </a:stretch>
        </p:blipFill>
        <p:spPr bwMode="auto">
          <a:xfrm>
            <a:off x="6700667" y="3456177"/>
            <a:ext cx="1153474" cy="1089391"/>
          </a:xfrm>
          <a:prstGeom prst="rect">
            <a:avLst/>
          </a:prstGeom>
          <a:noFill/>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941101">
            <a:off x="1162592" y="3856888"/>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23370" y="2739088"/>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657198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8"/>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719886" y="989356"/>
            <a:ext cx="5704227" cy="2031325"/>
          </a:xfrm>
          <a:prstGeom prst="rect">
            <a:avLst/>
          </a:prstGeom>
          <a:noFill/>
        </p:spPr>
        <p:txBody>
          <a:bodyPr wrap="square" rtlCol="0">
            <a:spAutoFit/>
          </a:bodyPr>
          <a:lstStyle/>
          <a:p>
            <a:pPr algn="ctr"/>
            <a:r>
              <a:rPr lang="en-US" sz="2400" b="1"/>
              <a:t>There is a special math way to write what I just did.  We call this a </a:t>
            </a:r>
            <a:r>
              <a:rPr lang="en-US" sz="2400" b="1" u="sng"/>
              <a:t>number sentence</a:t>
            </a:r>
            <a:r>
              <a:rPr lang="en-US" sz="2400" b="1"/>
              <a:t>.</a:t>
            </a:r>
          </a:p>
          <a:p>
            <a:pPr algn="ctr"/>
            <a:endParaRPr lang="en-US" sz="2400" b="1"/>
          </a:p>
          <a:p>
            <a:pPr algn="ctr"/>
            <a:r>
              <a:rPr lang="en-US" sz="5400" b="1"/>
              <a:t>3 = 1 + 2</a:t>
            </a:r>
            <a:endParaRPr lang="en-US" sz="2800" b="1"/>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16" name="Picture 4" descr="http://www.cliparthut.com/clip-arts/614/unifix-cubes-clip-art-614378.png"/>
          <p:cNvPicPr>
            <a:picLocks noChangeAspect="1" noChangeArrowheads="1"/>
          </p:cNvPicPr>
          <p:nvPr/>
        </p:nvPicPr>
        <p:blipFill>
          <a:blip r:embed="rId5" cstate="print"/>
          <a:srcRect/>
          <a:stretch>
            <a:fillRect/>
          </a:stretch>
        </p:blipFill>
        <p:spPr bwMode="auto">
          <a:xfrm>
            <a:off x="6700667" y="3456177"/>
            <a:ext cx="1153474" cy="1089391"/>
          </a:xfrm>
          <a:prstGeom prst="rect">
            <a:avLst/>
          </a:prstGeom>
          <a:noFill/>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1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918113">
            <a:off x="1236999" y="4000872"/>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07992810"/>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36637" y="980780"/>
            <a:ext cx="7070725" cy="630942"/>
          </a:xfrm>
          <a:prstGeom prst="rect">
            <a:avLst/>
          </a:prstGeom>
          <a:noFill/>
        </p:spPr>
        <p:txBody>
          <a:bodyPr wrap="square" rtlCol="0">
            <a:spAutoFit/>
          </a:bodyPr>
          <a:lstStyle/>
          <a:p>
            <a:pPr algn="ctr"/>
            <a:r>
              <a:rPr lang="en-US" sz="2400" b="1"/>
              <a:t>Watch how I take my tower apart again.</a:t>
            </a:r>
            <a:endParaRPr lang="en-US" sz="6600" b="1"/>
          </a:p>
          <a:p>
            <a:pPr algn="ctr"/>
            <a:endParaRPr lang="en-US" sz="1100" b="1"/>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16" name="Picture 4" descr="http://www.cliparthut.com/clip-arts/614/unifix-cubes-clip-art-614378.png"/>
          <p:cNvPicPr>
            <a:picLocks noChangeAspect="1" noChangeArrowheads="1"/>
          </p:cNvPicPr>
          <p:nvPr/>
        </p:nvPicPr>
        <p:blipFill>
          <a:blip r:embed="rId5" cstate="print"/>
          <a:srcRect/>
          <a:stretch>
            <a:fillRect/>
          </a:stretch>
        </p:blipFill>
        <p:spPr bwMode="auto">
          <a:xfrm>
            <a:off x="6700667" y="3456177"/>
            <a:ext cx="1153474" cy="1089391"/>
          </a:xfrm>
          <a:prstGeom prst="rect">
            <a:avLst/>
          </a:prstGeom>
          <a:noFill/>
        </p:spPr>
      </p:pic>
      <p:pic>
        <p:nvPicPr>
          <p:cNvPr id="1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34903" y="2756150"/>
            <a:ext cx="1075806" cy="107580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sp>
        <p:nvSpPr>
          <p:cNvPr id="3" name="TextBox 2"/>
          <p:cNvSpPr txBox="1"/>
          <p:nvPr/>
        </p:nvSpPr>
        <p:spPr>
          <a:xfrm>
            <a:off x="3082307" y="2625180"/>
            <a:ext cx="2979383" cy="830997"/>
          </a:xfrm>
          <a:prstGeom prst="rect">
            <a:avLst/>
          </a:prstGeom>
          <a:noFill/>
        </p:spPr>
        <p:txBody>
          <a:bodyPr wrap="square" rtlCol="0">
            <a:spAutoFit/>
          </a:bodyPr>
          <a:lstStyle/>
          <a:p>
            <a:pPr algn="ctr"/>
            <a:r>
              <a:rPr lang="en-US" sz="2400" b="1">
                <a:solidFill>
                  <a:srgbClr val="0000FF"/>
                </a:solidFill>
              </a:rPr>
              <a:t>How many cubes do I have in my hands?</a:t>
            </a:r>
          </a:p>
        </p:txBody>
      </p:sp>
      <p:pic>
        <p:nvPicPr>
          <p:cNvPr id="22" name="Picture 4" descr="http://www.cliparthut.com/clip-arts/614/unifix-cubes-clip-art-614378.png"/>
          <p:cNvPicPr>
            <a:picLocks noChangeAspect="1" noChangeArrowheads="1"/>
          </p:cNvPicPr>
          <p:nvPr/>
        </p:nvPicPr>
        <p:blipFill>
          <a:blip r:embed="rId5" cstate="print"/>
          <a:srcRect/>
          <a:stretch>
            <a:fillRect/>
          </a:stretch>
        </p:blipFill>
        <p:spPr bwMode="auto">
          <a:xfrm>
            <a:off x="1176180" y="4150075"/>
            <a:ext cx="1153474" cy="1089391"/>
          </a:xfrm>
          <a:prstGeom prst="rect">
            <a:avLst/>
          </a:prstGeom>
          <a:noFill/>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2576" y="3429000"/>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676105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7"/>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6"/>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par>
                          <p:cTn id="15" fill="hold">
                            <p:stCondLst>
                              <p:cond delay="0"/>
                            </p:stCondLst>
                            <p:childTnLst>
                              <p:par>
                                <p:cTn id="16" presetID="26"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80">
                                          <p:stCondLst>
                                            <p:cond delay="0"/>
                                          </p:stCondLst>
                                        </p:cTn>
                                        <p:tgtEl>
                                          <p:spTgt spid="3"/>
                                        </p:tgtEl>
                                      </p:cBhvr>
                                    </p:animEffect>
                                    <p:anim calcmode="lin" valueType="num">
                                      <p:cBhvr>
                                        <p:cTn id="19"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4" dur="26">
                                          <p:stCondLst>
                                            <p:cond delay="650"/>
                                          </p:stCondLst>
                                        </p:cTn>
                                        <p:tgtEl>
                                          <p:spTgt spid="3"/>
                                        </p:tgtEl>
                                      </p:cBhvr>
                                      <p:to x="100000" y="60000"/>
                                    </p:animScale>
                                    <p:animScale>
                                      <p:cBhvr>
                                        <p:cTn id="25" dur="166" decel="50000">
                                          <p:stCondLst>
                                            <p:cond delay="676"/>
                                          </p:stCondLst>
                                        </p:cTn>
                                        <p:tgtEl>
                                          <p:spTgt spid="3"/>
                                        </p:tgtEl>
                                      </p:cBhvr>
                                      <p:to x="100000" y="100000"/>
                                    </p:animScale>
                                    <p:animScale>
                                      <p:cBhvr>
                                        <p:cTn id="26" dur="26">
                                          <p:stCondLst>
                                            <p:cond delay="1312"/>
                                          </p:stCondLst>
                                        </p:cTn>
                                        <p:tgtEl>
                                          <p:spTgt spid="3"/>
                                        </p:tgtEl>
                                      </p:cBhvr>
                                      <p:to x="100000" y="80000"/>
                                    </p:animScale>
                                    <p:animScale>
                                      <p:cBhvr>
                                        <p:cTn id="27" dur="166" decel="50000">
                                          <p:stCondLst>
                                            <p:cond delay="1338"/>
                                          </p:stCondLst>
                                        </p:cTn>
                                        <p:tgtEl>
                                          <p:spTgt spid="3"/>
                                        </p:tgtEl>
                                      </p:cBhvr>
                                      <p:to x="100000" y="100000"/>
                                    </p:animScale>
                                    <p:animScale>
                                      <p:cBhvr>
                                        <p:cTn id="28" dur="26">
                                          <p:stCondLst>
                                            <p:cond delay="1642"/>
                                          </p:stCondLst>
                                        </p:cTn>
                                        <p:tgtEl>
                                          <p:spTgt spid="3"/>
                                        </p:tgtEl>
                                      </p:cBhvr>
                                      <p:to x="100000" y="90000"/>
                                    </p:animScale>
                                    <p:animScale>
                                      <p:cBhvr>
                                        <p:cTn id="29" dur="166" decel="50000">
                                          <p:stCondLst>
                                            <p:cond delay="1668"/>
                                          </p:stCondLst>
                                        </p:cTn>
                                        <p:tgtEl>
                                          <p:spTgt spid="3"/>
                                        </p:tgtEl>
                                      </p:cBhvr>
                                      <p:to x="100000" y="100000"/>
                                    </p:animScale>
                                    <p:animScale>
                                      <p:cBhvr>
                                        <p:cTn id="30" dur="26">
                                          <p:stCondLst>
                                            <p:cond delay="1808"/>
                                          </p:stCondLst>
                                        </p:cTn>
                                        <p:tgtEl>
                                          <p:spTgt spid="3"/>
                                        </p:tgtEl>
                                      </p:cBhvr>
                                      <p:to x="100000" y="95000"/>
                                    </p:animScale>
                                    <p:animScale>
                                      <p:cBhvr>
                                        <p:cTn id="31"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22" name="Picture 4" descr="http://www.cliparthut.com/clip-arts/614/unifix-cubes-clip-art-614378.png"/>
          <p:cNvPicPr>
            <a:picLocks noChangeAspect="1" noChangeArrowheads="1"/>
          </p:cNvPicPr>
          <p:nvPr/>
        </p:nvPicPr>
        <p:blipFill>
          <a:blip r:embed="rId5" cstate="print"/>
          <a:srcRect/>
          <a:stretch>
            <a:fillRect/>
          </a:stretch>
        </p:blipFill>
        <p:spPr bwMode="auto">
          <a:xfrm>
            <a:off x="1176180" y="4150075"/>
            <a:ext cx="1153474" cy="1089391"/>
          </a:xfrm>
          <a:prstGeom prst="rect">
            <a:avLst/>
          </a:prstGeom>
          <a:noFill/>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2576" y="3429000"/>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p:cNvSpPr txBox="1"/>
          <p:nvPr/>
        </p:nvSpPr>
        <p:spPr>
          <a:xfrm>
            <a:off x="1036637" y="980780"/>
            <a:ext cx="7070725" cy="1000274"/>
          </a:xfrm>
          <a:prstGeom prst="rect">
            <a:avLst/>
          </a:prstGeom>
          <a:noFill/>
        </p:spPr>
        <p:txBody>
          <a:bodyPr wrap="square" rtlCol="0">
            <a:spAutoFit/>
          </a:bodyPr>
          <a:lstStyle/>
          <a:p>
            <a:pPr algn="ctr"/>
            <a:r>
              <a:rPr lang="en-US" sz="2400" b="1"/>
              <a:t>Take your tower of 3, and show me how you can break it into a 2 tower and a 1 tower.</a:t>
            </a:r>
            <a:endParaRPr lang="en-US" sz="6600" b="1"/>
          </a:p>
          <a:p>
            <a:pPr algn="ctr"/>
            <a:endParaRPr lang="en-US" sz="1100" b="1"/>
          </a:p>
        </p:txBody>
      </p:sp>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40316137"/>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8" y="978214"/>
            <a:ext cx="5897563" cy="2031325"/>
          </a:xfrm>
          <a:prstGeom prst="rect">
            <a:avLst/>
          </a:prstGeom>
          <a:noFill/>
        </p:spPr>
        <p:txBody>
          <a:bodyPr wrap="square" rtlCol="0">
            <a:spAutoFit/>
          </a:bodyPr>
          <a:lstStyle/>
          <a:p>
            <a:pPr algn="ctr"/>
            <a:r>
              <a:rPr lang="en-US" sz="2400" b="1"/>
              <a:t>Look at the number sentence that shows what I did this time.</a:t>
            </a:r>
          </a:p>
          <a:p>
            <a:pPr algn="ctr"/>
            <a:endParaRPr lang="en-US" sz="2400" b="1"/>
          </a:p>
          <a:p>
            <a:pPr algn="ctr"/>
            <a:r>
              <a:rPr lang="en-US" sz="5400" b="1"/>
              <a:t>3 = 2 + 1</a:t>
            </a:r>
          </a:p>
        </p:txBody>
      </p:sp>
      <p:pic>
        <p:nvPicPr>
          <p:cNvPr id="14" name="Picture 13"/>
          <p:cNvPicPr>
            <a:picLocks noChangeAspect="1"/>
          </p:cNvPicPr>
          <p:nvPr/>
        </p:nvPicPr>
        <p:blipFill>
          <a:blip r:embed="rId3"/>
          <a:stretch>
            <a:fillRect/>
          </a:stretch>
        </p:blipFill>
        <p:spPr>
          <a:xfrm>
            <a:off x="5549016" y="2895600"/>
            <a:ext cx="3142547" cy="3656233"/>
          </a:xfrm>
          <a:prstGeom prst="rect">
            <a:avLst/>
          </a:prstGeom>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6776259" y="4184775"/>
            <a:ext cx="1077882" cy="1077882"/>
          </a:xfrm>
          <a:prstGeom prst="rect">
            <a:avLst/>
          </a:prstGeom>
          <a:noFill/>
        </p:spPr>
      </p:pic>
      <p:pic>
        <p:nvPicPr>
          <p:cNvPr id="20" name="Picture 19"/>
          <p:cNvPicPr>
            <a:picLocks noChangeAspect="1"/>
          </p:cNvPicPr>
          <p:nvPr/>
        </p:nvPicPr>
        <p:blipFill>
          <a:blip r:embed="rId3"/>
          <a:stretch>
            <a:fillRect/>
          </a:stretch>
        </p:blipFill>
        <p:spPr>
          <a:xfrm flipH="1">
            <a:off x="441729" y="2756150"/>
            <a:ext cx="2912013" cy="3656233"/>
          </a:xfrm>
          <a:prstGeom prst="rect">
            <a:avLst/>
          </a:prstGeom>
        </p:spPr>
      </p:pic>
      <p:pic>
        <p:nvPicPr>
          <p:cNvPr id="22" name="Picture 4" descr="http://www.cliparthut.com/clip-arts/614/unifix-cubes-clip-art-614378.png"/>
          <p:cNvPicPr>
            <a:picLocks noChangeAspect="1" noChangeArrowheads="1"/>
          </p:cNvPicPr>
          <p:nvPr/>
        </p:nvPicPr>
        <p:blipFill>
          <a:blip r:embed="rId5" cstate="print"/>
          <a:srcRect/>
          <a:stretch>
            <a:fillRect/>
          </a:stretch>
        </p:blipFill>
        <p:spPr bwMode="auto">
          <a:xfrm>
            <a:off x="1176180" y="4150075"/>
            <a:ext cx="1153474" cy="1089391"/>
          </a:xfrm>
          <a:prstGeom prst="rect">
            <a:avLst/>
          </a:prstGeom>
          <a:noFill/>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2576" y="3429000"/>
            <a:ext cx="1075806" cy="107580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4284002"/>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6" y="769938"/>
            <a:ext cx="5897563" cy="1200329"/>
          </a:xfrm>
          <a:prstGeom prst="rect">
            <a:avLst/>
          </a:prstGeom>
          <a:noFill/>
        </p:spPr>
        <p:txBody>
          <a:bodyPr wrap="square" rtlCol="0">
            <a:spAutoFit/>
          </a:bodyPr>
          <a:lstStyle/>
          <a:p>
            <a:pPr algn="ctr"/>
            <a:r>
              <a:rPr lang="en-US" sz="2400" b="1"/>
              <a:t>Put your cubes back in the bag.  I’m going to draw some cubes on the board.  I will color 2 squares red.  I will color the rest blue.</a:t>
            </a:r>
          </a:p>
        </p:txBody>
      </p:sp>
      <p:graphicFrame>
        <p:nvGraphicFramePr>
          <p:cNvPr id="3" name="Table 2"/>
          <p:cNvGraphicFramePr>
            <a:graphicFrameLocks noGrp="1"/>
          </p:cNvGraphicFramePr>
          <p:nvPr>
            <p:extLst>
              <p:ext uri="{D42A27DB-BD31-4B8C-83A1-F6EECF244321}">
                <p14:modId xmlns:p14="http://schemas.microsoft.com/office/powerpoint/2010/main" val="1484922156"/>
              </p:ext>
            </p:extLst>
          </p:nvPr>
        </p:nvGraphicFramePr>
        <p:xfrm>
          <a:off x="2415207" y="2635025"/>
          <a:ext cx="4313583" cy="1307173"/>
        </p:xfrm>
        <a:graphic>
          <a:graphicData uri="http://schemas.openxmlformats.org/drawingml/2006/table">
            <a:tbl>
              <a:tblPr firstRow="1" bandRow="1">
                <a:tableStyleId>{5940675A-B579-460E-94D1-54222C63F5DA}</a:tableStyleId>
              </a:tblPr>
              <a:tblGrid>
                <a:gridCol w="1437861">
                  <a:extLst>
                    <a:ext uri="{9D8B030D-6E8A-4147-A177-3AD203B41FA5}">
                      <a16:colId xmlns:a16="http://schemas.microsoft.com/office/drawing/2014/main" val="3793748423"/>
                    </a:ext>
                  </a:extLst>
                </a:gridCol>
                <a:gridCol w="1437861">
                  <a:extLst>
                    <a:ext uri="{9D8B030D-6E8A-4147-A177-3AD203B41FA5}">
                      <a16:colId xmlns:a16="http://schemas.microsoft.com/office/drawing/2014/main" val="16958906"/>
                    </a:ext>
                  </a:extLst>
                </a:gridCol>
                <a:gridCol w="1437861">
                  <a:extLst>
                    <a:ext uri="{9D8B030D-6E8A-4147-A177-3AD203B41FA5}">
                      <a16:colId xmlns:a16="http://schemas.microsoft.com/office/drawing/2014/main" val="1677887346"/>
                    </a:ext>
                  </a:extLst>
                </a:gridCol>
              </a:tblGrid>
              <a:tr h="1307173">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0000"/>
                    </a:solidFill>
                  </a:tcPr>
                </a:tc>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0000"/>
                    </a:solidFill>
                  </a:tcPr>
                </a:tc>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27115975"/>
                  </a:ext>
                </a:extLst>
              </a:tr>
            </a:tbl>
          </a:graphicData>
        </a:graphic>
      </p:graphicFrame>
      <p:pic>
        <p:nvPicPr>
          <p:cNvPr id="16"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434"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428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6" y="978214"/>
            <a:ext cx="5897563" cy="830997"/>
          </a:xfrm>
          <a:prstGeom prst="rect">
            <a:avLst/>
          </a:prstGeom>
          <a:noFill/>
        </p:spPr>
        <p:txBody>
          <a:bodyPr wrap="square" rtlCol="0">
            <a:spAutoFit/>
          </a:bodyPr>
          <a:lstStyle/>
          <a:p>
            <a:pPr algn="ctr"/>
            <a:r>
              <a:rPr lang="en-US" sz="2400" b="1"/>
              <a:t>How many cubes are in my tower?  How many are red?  How many are blue?</a:t>
            </a:r>
          </a:p>
        </p:txBody>
      </p:sp>
      <p:graphicFrame>
        <p:nvGraphicFramePr>
          <p:cNvPr id="3" name="Table 2"/>
          <p:cNvGraphicFramePr>
            <a:graphicFrameLocks noGrp="1"/>
          </p:cNvGraphicFramePr>
          <p:nvPr>
            <p:extLst>
              <p:ext uri="{D42A27DB-BD31-4B8C-83A1-F6EECF244321}">
                <p14:modId xmlns:p14="http://schemas.microsoft.com/office/powerpoint/2010/main" val="3487822900"/>
              </p:ext>
            </p:extLst>
          </p:nvPr>
        </p:nvGraphicFramePr>
        <p:xfrm>
          <a:off x="2415204" y="2292893"/>
          <a:ext cx="4313583" cy="1307173"/>
        </p:xfrm>
        <a:graphic>
          <a:graphicData uri="http://schemas.openxmlformats.org/drawingml/2006/table">
            <a:tbl>
              <a:tblPr firstRow="1" bandRow="1">
                <a:tableStyleId>{5940675A-B579-460E-94D1-54222C63F5DA}</a:tableStyleId>
              </a:tblPr>
              <a:tblGrid>
                <a:gridCol w="1437861">
                  <a:extLst>
                    <a:ext uri="{9D8B030D-6E8A-4147-A177-3AD203B41FA5}">
                      <a16:colId xmlns:a16="http://schemas.microsoft.com/office/drawing/2014/main" val="3793748423"/>
                    </a:ext>
                  </a:extLst>
                </a:gridCol>
                <a:gridCol w="1437861">
                  <a:extLst>
                    <a:ext uri="{9D8B030D-6E8A-4147-A177-3AD203B41FA5}">
                      <a16:colId xmlns:a16="http://schemas.microsoft.com/office/drawing/2014/main" val="16958906"/>
                    </a:ext>
                  </a:extLst>
                </a:gridCol>
                <a:gridCol w="1437861">
                  <a:extLst>
                    <a:ext uri="{9D8B030D-6E8A-4147-A177-3AD203B41FA5}">
                      <a16:colId xmlns:a16="http://schemas.microsoft.com/office/drawing/2014/main" val="1677887346"/>
                    </a:ext>
                  </a:extLst>
                </a:gridCol>
              </a:tblGrid>
              <a:tr h="1307173">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0000"/>
                    </a:solidFill>
                  </a:tcPr>
                </a:tc>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0000"/>
                    </a:solidFill>
                  </a:tcPr>
                </a:tc>
                <a:tc>
                  <a:txBody>
                    <a:bodyPr/>
                    <a:lstStyle/>
                    <a:p>
                      <a:endParaRPr lang="en-US"/>
                    </a:p>
                  </a:txBody>
                  <a:tcP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27115975"/>
                  </a:ext>
                </a:extLst>
              </a:tr>
            </a:tbl>
          </a:graphicData>
        </a:graphic>
      </p:graphicFrame>
      <p:sp>
        <p:nvSpPr>
          <p:cNvPr id="11" name="TextBox 10"/>
          <p:cNvSpPr txBox="1"/>
          <p:nvPr/>
        </p:nvSpPr>
        <p:spPr>
          <a:xfrm>
            <a:off x="1752600" y="4039209"/>
            <a:ext cx="5897563" cy="1754326"/>
          </a:xfrm>
          <a:prstGeom prst="rect">
            <a:avLst/>
          </a:prstGeom>
          <a:noFill/>
        </p:spPr>
        <p:txBody>
          <a:bodyPr wrap="square" rtlCol="0">
            <a:spAutoFit/>
          </a:bodyPr>
          <a:lstStyle/>
          <a:p>
            <a:pPr algn="ctr"/>
            <a:r>
              <a:rPr lang="en-US" sz="2400" b="1"/>
              <a:t>I will write it the math way.  Here is our number sentence:</a:t>
            </a:r>
          </a:p>
          <a:p>
            <a:pPr algn="ctr"/>
            <a:endParaRPr lang="en-US" sz="1200" b="1"/>
          </a:p>
          <a:p>
            <a:pPr algn="ctr"/>
            <a:r>
              <a:rPr lang="en-US" sz="4800" b="1"/>
              <a:t>3 = 2 + 1</a:t>
            </a:r>
          </a:p>
        </p:txBody>
      </p:sp>
      <p:pic>
        <p:nvPicPr>
          <p:cNvPr id="44034"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434"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334162222"/>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14</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6" y="978214"/>
            <a:ext cx="5897563" cy="523220"/>
          </a:xfrm>
          <a:prstGeom prst="rect">
            <a:avLst/>
          </a:prstGeom>
          <a:noFill/>
        </p:spPr>
        <p:txBody>
          <a:bodyPr wrap="square" rtlCol="0">
            <a:spAutoFit/>
          </a:bodyPr>
          <a:lstStyle/>
          <a:p>
            <a:pPr algn="ctr"/>
            <a:r>
              <a:rPr lang="en-US" sz="2800" b="1"/>
              <a:t>Can we do this with other things?</a:t>
            </a:r>
          </a:p>
        </p:txBody>
      </p:sp>
      <p:sp>
        <p:nvSpPr>
          <p:cNvPr id="11" name="TextBox 10"/>
          <p:cNvSpPr txBox="1"/>
          <p:nvPr/>
        </p:nvSpPr>
        <p:spPr>
          <a:xfrm>
            <a:off x="1752600" y="4039209"/>
            <a:ext cx="5897563" cy="1754326"/>
          </a:xfrm>
          <a:prstGeom prst="rect">
            <a:avLst/>
          </a:prstGeom>
          <a:noFill/>
        </p:spPr>
        <p:txBody>
          <a:bodyPr wrap="square" rtlCol="0">
            <a:spAutoFit/>
          </a:bodyPr>
          <a:lstStyle/>
          <a:p>
            <a:pPr algn="ctr"/>
            <a:r>
              <a:rPr lang="en-US" sz="2400" b="1">
                <a:solidFill>
                  <a:srgbClr val="FF0000"/>
                </a:solidFill>
              </a:rPr>
              <a:t>How many balls are there?  How many have stripes?  How many do not have stripes?</a:t>
            </a:r>
          </a:p>
          <a:p>
            <a:pPr algn="ctr"/>
            <a:endParaRPr lang="en-US" sz="1200" b="1"/>
          </a:p>
          <a:p>
            <a:pPr algn="ctr"/>
            <a:r>
              <a:rPr lang="en-US" sz="4800" b="1"/>
              <a:t>3 = 1 + 2</a:t>
            </a:r>
          </a:p>
        </p:txBody>
      </p:sp>
      <p:sp>
        <p:nvSpPr>
          <p:cNvPr id="5" name="Oval 4"/>
          <p:cNvSpPr/>
          <p:nvPr/>
        </p:nvSpPr>
        <p:spPr>
          <a:xfrm>
            <a:off x="5661816" y="2207176"/>
            <a:ext cx="1219200" cy="12192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3962397" y="2231685"/>
            <a:ext cx="1219200" cy="1219200"/>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262978" y="2231685"/>
            <a:ext cx="1219200" cy="1219200"/>
          </a:xfrm>
          <a:prstGeom prst="ellipse">
            <a:avLst/>
          </a:prstGeom>
          <a:pattFill prst="wdUpDiag">
            <a:fgClr>
              <a:schemeClr val="accent1"/>
            </a:fgClr>
            <a:bgClr>
              <a:schemeClr val="bg1"/>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434"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epiconline.org/wp-content/uploads/2016/04/WeLoveMa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5334000"/>
            <a:ext cx="1303602" cy="1134134"/>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34709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5" grpId="0" animBg="1"/>
      <p:bldP spid="13" grpId="0" animBg="1"/>
      <p:bldP spid="14" grpId="0" animBg="1"/>
    </p:bld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2400" y="227013"/>
            <a:ext cx="8763000" cy="476250"/>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4"/>
          <a:stretch>
            <a:fillRect/>
          </a:stretch>
        </p:blipFill>
        <p:spPr>
          <a:xfrm>
            <a:off x="1905000" y="694119"/>
            <a:ext cx="5715000" cy="5857282"/>
          </a:xfrm>
          <a:prstGeom prst="rect">
            <a:avLst/>
          </a:prstGeom>
        </p:spPr>
      </p:pic>
    </p:spTree>
    <p:extLst>
      <p:ext uri="{BB962C8B-B14F-4D97-AF65-F5344CB8AC3E}">
        <p14:creationId xmlns:p14="http://schemas.microsoft.com/office/powerpoint/2010/main" val="19250824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2053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a:stretch>
            <a:fillRect/>
          </a:stretch>
        </p:blipFill>
        <p:spPr>
          <a:xfrm>
            <a:off x="1066800" y="1603575"/>
            <a:ext cx="6675011" cy="1981200"/>
          </a:xfrm>
          <a:prstGeom prst="rect">
            <a:avLst/>
          </a:prstGeom>
        </p:spPr>
      </p:pic>
      <p:sp>
        <p:nvSpPr>
          <p:cNvPr id="7" name="Rectangle 6"/>
          <p:cNvSpPr/>
          <p:nvPr/>
        </p:nvSpPr>
        <p:spPr>
          <a:xfrm>
            <a:off x="4628143" y="1603574"/>
            <a:ext cx="3276600" cy="1215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2333232"/>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31798" y="838200"/>
            <a:ext cx="5889935" cy="4124206"/>
          </a:xfrm>
          <a:prstGeom prst="rect">
            <a:avLst/>
          </a:prstGeom>
          <a:noFill/>
        </p:spPr>
        <p:txBody>
          <a:bodyPr wrap="square" rtlCol="0">
            <a:spAutoFit/>
          </a:bodyPr>
          <a:lstStyle/>
          <a:p>
            <a:pPr algn="ctr"/>
            <a:r>
              <a:rPr lang="en-US" sz="4800" b="1">
                <a:latin typeface="Kristen ITC" panose="03050502040202030202" pitchFamily="66" charset="0"/>
              </a:rPr>
              <a:t>Lesson 15</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order and write numerals 4 and 5.</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397947523"/>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a:t>1, 2, beep</a:t>
            </a:r>
            <a:endParaRPr lang="en-US" sz="199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6934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a:t>1, 2, 3, beep, 5</a:t>
            </a:r>
            <a:endParaRPr lang="en-US" sz="138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1634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a:t>1, 2, 3, 4, beep</a:t>
            </a:r>
            <a:endParaRPr lang="en-US" sz="138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4064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a:t>1, beep, 3, 4, 5</a:t>
            </a:r>
            <a:endParaRPr lang="en-US" sz="138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1933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a:t>1, 2, beep, 4, 5</a:t>
            </a:r>
            <a:endParaRPr lang="en-US" sz="138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139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a:t>beep, 2, 3, 4, 5</a:t>
            </a:r>
            <a:endParaRPr lang="en-US" sz="138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5804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Beep Number</a:t>
            </a:r>
            <a:endParaRPr lang="en-US" sz="8000" b="1"/>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a:solidFill>
                  <a:srgbClr val="0000CC"/>
                </a:solidFill>
              </a:rPr>
              <a:t>Listen carefully while I count.  Instead of saying a number, I’ll say </a:t>
            </a:r>
            <a:r>
              <a:rPr lang="en-US" sz="2000" b="1" i="1">
                <a:solidFill>
                  <a:srgbClr val="0000CC"/>
                </a:solidFill>
              </a:rPr>
              <a:t>beep</a:t>
            </a:r>
            <a:r>
              <a:rPr lang="en-US" sz="2000" b="1">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769441"/>
          </a:xfrm>
          <a:prstGeom prst="rect">
            <a:avLst/>
          </a:prstGeom>
          <a:noFill/>
        </p:spPr>
        <p:txBody>
          <a:bodyPr wrap="square" rtlCol="0">
            <a:spAutoFit/>
          </a:bodyPr>
          <a:lstStyle/>
          <a:p>
            <a:pPr algn="ctr"/>
            <a:r>
              <a:rPr lang="en-US" sz="4400" b="1"/>
              <a:t>beep, 1, 2, 3, 4, 5</a:t>
            </a:r>
            <a:endParaRPr lang="en-US" sz="11500" b="1"/>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18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Birthday Cake Number Order</a:t>
            </a:r>
            <a:endParaRPr lang="en-US" sz="8000" b="1"/>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a:solidFill>
                  <a:srgbClr val="C00000"/>
                </a:solidFill>
              </a:rPr>
              <a:t>Take you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52294" y="3102753"/>
            <a:ext cx="3551173" cy="830997"/>
          </a:xfrm>
          <a:prstGeom prst="rect">
            <a:avLst/>
          </a:prstGeom>
          <a:noFill/>
        </p:spPr>
        <p:txBody>
          <a:bodyPr wrap="square" rtlCol="0">
            <a:spAutoFit/>
          </a:bodyPr>
          <a:lstStyle/>
          <a:p>
            <a:pPr algn="ctr"/>
            <a:r>
              <a:rPr lang="en-US" sz="2400" b="1"/>
              <a:t>Show me the cake for a one-year-old baby.</a:t>
            </a:r>
            <a:endParaRPr lang="en-US" sz="6600" b="1"/>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64758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600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33476" y="-1152525"/>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Birthday Cake Number Order</a:t>
            </a:r>
            <a:endParaRPr lang="en-US" sz="8000" b="1"/>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a:solidFill>
                  <a:srgbClr val="C00000"/>
                </a:solidFill>
              </a:rPr>
              <a:t>Take you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52294" y="3102753"/>
            <a:ext cx="3551173" cy="830997"/>
          </a:xfrm>
          <a:prstGeom prst="rect">
            <a:avLst/>
          </a:prstGeom>
          <a:noFill/>
        </p:spPr>
        <p:txBody>
          <a:bodyPr wrap="square" rtlCol="0">
            <a:spAutoFit/>
          </a:bodyPr>
          <a:lstStyle/>
          <a:p>
            <a:pPr algn="ctr"/>
            <a:r>
              <a:rPr lang="en-US" sz="2400" b="1"/>
              <a:t>Show me the cake for a kindergartener.</a:t>
            </a:r>
            <a:endParaRPr lang="en-US" sz="6600" b="1"/>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75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Birthday Cake Number Order</a:t>
            </a:r>
            <a:endParaRPr lang="en-US" sz="8000" b="1"/>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a:solidFill>
                  <a:srgbClr val="C00000"/>
                </a:solidFill>
              </a:rPr>
              <a:t>Take you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95599" y="3034951"/>
            <a:ext cx="3551173" cy="1107996"/>
          </a:xfrm>
          <a:prstGeom prst="rect">
            <a:avLst/>
          </a:prstGeom>
          <a:noFill/>
        </p:spPr>
        <p:txBody>
          <a:bodyPr wrap="square" rtlCol="0">
            <a:spAutoFit/>
          </a:bodyPr>
          <a:lstStyle/>
          <a:p>
            <a:pPr algn="ctr"/>
            <a:r>
              <a:rPr lang="en-US" sz="2200" b="1"/>
              <a:t>Put your cakes in order from baby’s first birthday to the kindergartener’s cake.</a:t>
            </a:r>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401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Birthday Cake Number Order</a:t>
            </a:r>
            <a:endParaRPr lang="en-US" sz="8000" b="1"/>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a:solidFill>
                  <a:srgbClr val="C00000"/>
                </a:solidFill>
              </a:rPr>
              <a:t>Take you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95599" y="3128305"/>
            <a:ext cx="3551173" cy="769441"/>
          </a:xfrm>
          <a:prstGeom prst="rect">
            <a:avLst/>
          </a:prstGeom>
          <a:noFill/>
        </p:spPr>
        <p:txBody>
          <a:bodyPr wrap="square" rtlCol="0">
            <a:spAutoFit/>
          </a:bodyPr>
          <a:lstStyle/>
          <a:p>
            <a:pPr algn="ctr"/>
            <a:r>
              <a:rPr lang="en-US" sz="2200" b="1"/>
              <a:t>Mix up the cakes and put them back in order again!</a:t>
            </a:r>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01932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14"/>
          <p:cNvPicPr>
            <a:picLocks noChangeAspect="1"/>
          </p:cNvPicPr>
          <p:nvPr/>
        </p:nvPicPr>
        <p:blipFill>
          <a:blip r:embed="rId4"/>
          <a:stretch>
            <a:fillRect/>
          </a:stretch>
        </p:blipFill>
        <p:spPr>
          <a:xfrm>
            <a:off x="2514600" y="2063979"/>
            <a:ext cx="3286124" cy="4042223"/>
          </a:xfrm>
          <a:prstGeom prst="rect">
            <a:avLst/>
          </a:prstGeom>
        </p:spPr>
      </p:pic>
      <p:pic>
        <p:nvPicPr>
          <p:cNvPr id="44034" name="Picture 2" descr="http://content.mycutegraphics.com/graphics/pencil/boy-with-giant-pencil-waving.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38852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581074" y="2177963"/>
            <a:ext cx="3447738" cy="3697149"/>
          </a:xfrm>
          <a:prstGeom prst="rect">
            <a:avLst/>
          </a:prstGeom>
        </p:spPr>
      </p:pic>
    </p:spTree>
    <p:extLst>
      <p:ext uri="{BB962C8B-B14F-4D97-AF65-F5344CB8AC3E}">
        <p14:creationId xmlns:p14="http://schemas.microsoft.com/office/powerpoint/2010/main" val="179449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30828" y="2009801"/>
            <a:ext cx="3661619" cy="4210862"/>
          </a:xfrm>
          <a:prstGeom prst="rect">
            <a:avLst/>
          </a:prstGeom>
        </p:spPr>
      </p:pic>
    </p:spTree>
    <p:extLst>
      <p:ext uri="{BB962C8B-B14F-4D97-AF65-F5344CB8AC3E}">
        <p14:creationId xmlns:p14="http://schemas.microsoft.com/office/powerpoint/2010/main" val="4292562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48132" name="Picture 4" descr="http://kingofwallpapers.com/fingers/fingers-00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8668" y="1874152"/>
            <a:ext cx="2605443" cy="39081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187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8132"/>
                                        </p:tgtEl>
                                        <p:attrNameLst>
                                          <p:attrName>style.visibility</p:attrName>
                                        </p:attrNameLst>
                                      </p:cBhvr>
                                      <p:to>
                                        <p:strVal val="visible"/>
                                      </p:to>
                                    </p:set>
                                    <p:anim calcmode="lin" valueType="num">
                                      <p:cBhvr>
                                        <p:cTn id="7" dur="500" fill="hold"/>
                                        <p:tgtEl>
                                          <p:spTgt spid="48132"/>
                                        </p:tgtEl>
                                        <p:attrNameLst>
                                          <p:attrName>ppt_w</p:attrName>
                                        </p:attrNameLst>
                                      </p:cBhvr>
                                      <p:tavLst>
                                        <p:tav tm="0">
                                          <p:val>
                                            <p:fltVal val="0"/>
                                          </p:val>
                                        </p:tav>
                                        <p:tav tm="100000">
                                          <p:val>
                                            <p:strVal val="#ppt_w"/>
                                          </p:val>
                                        </p:tav>
                                      </p:tavLst>
                                    </p:anim>
                                    <p:anim calcmode="lin" valueType="num">
                                      <p:cBhvr>
                                        <p:cTn id="8" dur="500" fill="hold"/>
                                        <p:tgtEl>
                                          <p:spTgt spid="48132"/>
                                        </p:tgtEl>
                                        <p:attrNameLst>
                                          <p:attrName>ppt_h</p:attrName>
                                        </p:attrNameLst>
                                      </p:cBhvr>
                                      <p:tavLst>
                                        <p:tav tm="0">
                                          <p:val>
                                            <p:fltVal val="0"/>
                                          </p:val>
                                        </p:tav>
                                        <p:tav tm="100000">
                                          <p:val>
                                            <p:strVal val="#ppt_h"/>
                                          </p:val>
                                        </p:tav>
                                      </p:tavLst>
                                    </p:anim>
                                    <p:animEffect transition="in" filter="fade">
                                      <p:cBhvr>
                                        <p:cTn id="9"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48130" name="Picture 2" descr="http://pngimg.com/upload/finger_PNG6295.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1400" y="2320496"/>
            <a:ext cx="1721847" cy="36847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208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8130"/>
                                        </p:tgtEl>
                                        <p:attrNameLst>
                                          <p:attrName>style.visibility</p:attrName>
                                        </p:attrNameLst>
                                      </p:cBhvr>
                                      <p:to>
                                        <p:strVal val="visible"/>
                                      </p:to>
                                    </p:set>
                                    <p:anim calcmode="lin" valueType="num">
                                      <p:cBhvr>
                                        <p:cTn id="7" dur="500" fill="hold"/>
                                        <p:tgtEl>
                                          <p:spTgt spid="48130"/>
                                        </p:tgtEl>
                                        <p:attrNameLst>
                                          <p:attrName>ppt_w</p:attrName>
                                        </p:attrNameLst>
                                      </p:cBhvr>
                                      <p:tavLst>
                                        <p:tav tm="0">
                                          <p:val>
                                            <p:fltVal val="0"/>
                                          </p:val>
                                        </p:tav>
                                        <p:tav tm="100000">
                                          <p:val>
                                            <p:strVal val="#ppt_w"/>
                                          </p:val>
                                        </p:tav>
                                      </p:tavLst>
                                    </p:anim>
                                    <p:anim calcmode="lin" valueType="num">
                                      <p:cBhvr>
                                        <p:cTn id="8" dur="500" fill="hold"/>
                                        <p:tgtEl>
                                          <p:spTgt spid="48130"/>
                                        </p:tgtEl>
                                        <p:attrNameLst>
                                          <p:attrName>ppt_h</p:attrName>
                                        </p:attrNameLst>
                                      </p:cBhvr>
                                      <p:tavLst>
                                        <p:tav tm="0">
                                          <p:val>
                                            <p:fltVal val="0"/>
                                          </p:val>
                                        </p:tav>
                                        <p:tav tm="100000">
                                          <p:val>
                                            <p:strVal val="#ppt_h"/>
                                          </p:val>
                                        </p:tav>
                                      </p:tavLst>
                                    </p:anim>
                                    <p:animEffect transition="in" filter="fade">
                                      <p:cBhvr>
                                        <p:cTn id="9"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3200400" y="2088789"/>
            <a:ext cx="2514600" cy="3795623"/>
          </a:xfrm>
          <a:prstGeom prst="rect">
            <a:avLst/>
          </a:prstGeom>
        </p:spPr>
      </p:pic>
    </p:spTree>
    <p:extLst>
      <p:ext uri="{BB962C8B-B14F-4D97-AF65-F5344CB8AC3E}">
        <p14:creationId xmlns:p14="http://schemas.microsoft.com/office/powerpoint/2010/main" val="141381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3276600" y="2174433"/>
            <a:ext cx="2401100" cy="3704210"/>
          </a:xfrm>
          <a:prstGeom prst="rect">
            <a:avLst/>
          </a:prstGeom>
        </p:spPr>
      </p:pic>
    </p:spTree>
    <p:extLst>
      <p:ext uri="{BB962C8B-B14F-4D97-AF65-F5344CB8AC3E}">
        <p14:creationId xmlns:p14="http://schemas.microsoft.com/office/powerpoint/2010/main" val="318990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0383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15</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a:t>See, Count, Write Numbers to 3</a:t>
            </a:r>
            <a:endParaRPr lang="en-US" sz="8000" b="1"/>
          </a:p>
        </p:txBody>
      </p:sp>
      <p:sp>
        <p:nvSpPr>
          <p:cNvPr id="14" name="TextBox 13"/>
          <p:cNvSpPr txBox="1"/>
          <p:nvPr/>
        </p:nvSpPr>
        <p:spPr>
          <a:xfrm>
            <a:off x="1290578" y="1211630"/>
            <a:ext cx="7161213" cy="707886"/>
          </a:xfrm>
          <a:prstGeom prst="rect">
            <a:avLst/>
          </a:prstGeom>
          <a:noFill/>
        </p:spPr>
        <p:txBody>
          <a:bodyPr wrap="square" rtlCol="0">
            <a:spAutoFit/>
          </a:bodyPr>
          <a:lstStyle/>
          <a:p>
            <a:pPr algn="ctr"/>
            <a:r>
              <a:rPr lang="en-US" sz="2000" b="1">
                <a:solidFill>
                  <a:srgbClr val="0070C0"/>
                </a:solidFill>
              </a:rPr>
              <a:t>I’m going to show you some fingers.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55298" name="Picture 2" descr="https://edc2.healthtap.com/ht-staging/user_answer/reference_image/11369/large/Trigger_finger.jpeg?13866706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76400" y="1945663"/>
            <a:ext cx="4586541" cy="30576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820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15</a:t>
            </a:r>
          </a:p>
        </p:txBody>
      </p:sp>
      <p:sp>
        <p:nvSpPr>
          <p:cNvPr id="16" name="TextBox 15"/>
          <p:cNvSpPr txBox="1"/>
          <p:nvPr/>
        </p:nvSpPr>
        <p:spPr>
          <a:xfrm>
            <a:off x="1251642" y="1143000"/>
            <a:ext cx="6554127" cy="2523768"/>
          </a:xfrm>
          <a:prstGeom prst="rect">
            <a:avLst/>
          </a:prstGeom>
          <a:noFill/>
        </p:spPr>
        <p:txBody>
          <a:bodyPr wrap="square" rtlCol="0">
            <a:spAutoFit/>
          </a:bodyPr>
          <a:lstStyle/>
          <a:p>
            <a:pPr algn="ctr"/>
            <a:r>
              <a:rPr lang="en-US" sz="2800" b="1"/>
              <a:t>Draw 3 circles.  Color 2 blue and 1 red.  Complete the number sentence.</a:t>
            </a:r>
          </a:p>
          <a:p>
            <a:pPr algn="ctr"/>
            <a:endParaRPr lang="en-US" sz="2800" b="1"/>
          </a:p>
          <a:p>
            <a:pPr algn="ctr"/>
            <a:endParaRPr lang="en-US" sz="2000" b="1"/>
          </a:p>
          <a:p>
            <a:pPr algn="ctr"/>
            <a:r>
              <a:rPr lang="en-US" sz="5400" b="1"/>
              <a:t>3 = ___ + ___</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1986" name="Picture 2" descr="http://content.mycutegraphics.com/graphics/monster/monster-and-pencil.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901453"/>
            <a:ext cx="2974690" cy="27962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1616438"/>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15</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596963" y="673821"/>
            <a:ext cx="5897563" cy="830997"/>
          </a:xfrm>
          <a:prstGeom prst="rect">
            <a:avLst/>
          </a:prstGeom>
          <a:noFill/>
        </p:spPr>
        <p:txBody>
          <a:bodyPr wrap="square" rtlCol="0">
            <a:spAutoFit/>
          </a:bodyPr>
          <a:lstStyle/>
          <a:p>
            <a:pPr algn="ctr"/>
            <a:r>
              <a:rPr lang="en-US" sz="2400" b="1"/>
              <a:t>Let’s play Count, Wait, and Say How many and make a graph to record our counting.</a:t>
            </a:r>
          </a:p>
        </p:txBody>
      </p:sp>
      <p:pic>
        <p:nvPicPr>
          <p:cNvPr id="56322" name="Picture 2" descr="http://content.mycutegraphics.com/graphics/pencil/pencil-pink-eraser.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0442" y="1772341"/>
            <a:ext cx="382162" cy="135949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content.mycutegraphics.com/graphics/pencil/pencil-pink-eraser.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06013" y="1230459"/>
            <a:ext cx="382162" cy="135949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content.mycutegraphics.com/graphics/pencil/pencil-pink-eraser.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7875" y="1451768"/>
            <a:ext cx="382162" cy="135949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content.mycutegraphics.com/graphics/pencil/pencil-pink-eraser.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70767" y="1549264"/>
            <a:ext cx="382162" cy="1359496"/>
          </a:xfrm>
          <a:prstGeom prst="rect">
            <a:avLst/>
          </a:prstGeom>
          <a:noFill/>
          <a:extLst>
            <a:ext uri="{909E8E84-426E-40DD-AFC4-6F175D3DCCD1}">
              <a14:hiddenFill xmlns:a14="http://schemas.microsoft.com/office/drawing/2010/main">
                <a:solidFill>
                  <a:srgbClr val="FFFFFF"/>
                </a:solidFill>
              </a14:hiddenFill>
            </a:ext>
          </a:extLst>
        </p:spPr>
      </p:pic>
      <p:pic>
        <p:nvPicPr>
          <p:cNvPr id="56326" name="Picture 6" descr="http://bestfreeclipart.tk/clipart/resource/2016/01/06/puppy-pictures-of-cute-cartoon-puppies-clipar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5248" y="3973350"/>
            <a:ext cx="716806" cy="927905"/>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key-clipart-1310382299_Clip_Ar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90441" y="2456401"/>
            <a:ext cx="788232" cy="6332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key-clipart-1310382299_Clip_Ar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49072" y="2428136"/>
            <a:ext cx="788232" cy="6332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images.clipartpanda.com/key-clipart-1310382299_Clip_Ar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7331" y="3060449"/>
            <a:ext cx="788232" cy="63321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images.clipartpanda.com/key-clipart-1310382299_Clip_Ar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21084" y="3205769"/>
            <a:ext cx="788232" cy="6332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bestfreeclipart.tk/clipart/resource/2016/01/06/puppy-pictures-of-cute-cartoon-puppies-clipar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36306" y="3372054"/>
            <a:ext cx="716806" cy="92790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http://bestfreeclipart.tk/clipart/resource/2016/01/06/puppy-pictures-of-cute-cartoon-puppies-clipar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4719" y="2862783"/>
            <a:ext cx="716806" cy="927905"/>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6" descr="http://bestfreeclipart.tk/clipart/resource/2016/01/06/puppy-pictures-of-cute-cartoon-puppies-clipar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81858" y="5480884"/>
            <a:ext cx="716806" cy="92790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descr="http://bestfreeclipart.tk/clipart/resource/2016/01/06/puppy-pictures-of-cute-cartoon-puppies-clipar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5389943"/>
            <a:ext cx="716806" cy="927905"/>
          </a:xfrm>
          <a:prstGeom prst="rect">
            <a:avLst/>
          </a:prstGeom>
          <a:noFill/>
          <a:extLst>
            <a:ext uri="{909E8E84-426E-40DD-AFC4-6F175D3DCCD1}">
              <a14:hiddenFill xmlns:a14="http://schemas.microsoft.com/office/drawing/2010/main">
                <a:solidFill>
                  <a:srgbClr val="FFFFFF"/>
                </a:solidFill>
              </a14:hiddenFill>
            </a:ext>
          </a:extLst>
        </p:spPr>
      </p:pic>
      <p:pic>
        <p:nvPicPr>
          <p:cNvPr id="56328" name="Picture 8" descr="http://www.clipartbest.com/cliparts/dc8/ojo/dc8ojojbi.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22925" y="5086599"/>
            <a:ext cx="2743203" cy="1267068"/>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p:cNvGraphicFramePr>
            <a:graphicFrameLocks noGrp="1"/>
          </p:cNvGraphicFramePr>
          <p:nvPr>
            <p:extLst>
              <p:ext uri="{D42A27DB-BD31-4B8C-83A1-F6EECF244321}">
                <p14:modId xmlns:p14="http://schemas.microsoft.com/office/powerpoint/2010/main" val="2259275770"/>
              </p:ext>
            </p:extLst>
          </p:nvPr>
        </p:nvGraphicFramePr>
        <p:xfrm>
          <a:off x="3071234" y="2085874"/>
          <a:ext cx="2863676" cy="3127506"/>
        </p:xfrm>
        <a:graphic>
          <a:graphicData uri="http://schemas.openxmlformats.org/drawingml/2006/table">
            <a:tbl>
              <a:tblPr firstRow="1" bandRow="1">
                <a:tableStyleId>{5940675A-B579-460E-94D1-54222C63F5DA}</a:tableStyleId>
              </a:tblPr>
              <a:tblGrid>
                <a:gridCol w="715919">
                  <a:extLst>
                    <a:ext uri="{9D8B030D-6E8A-4147-A177-3AD203B41FA5}">
                      <a16:colId xmlns:a16="http://schemas.microsoft.com/office/drawing/2014/main" val="2648822809"/>
                    </a:ext>
                  </a:extLst>
                </a:gridCol>
                <a:gridCol w="715919">
                  <a:extLst>
                    <a:ext uri="{9D8B030D-6E8A-4147-A177-3AD203B41FA5}">
                      <a16:colId xmlns:a16="http://schemas.microsoft.com/office/drawing/2014/main" val="1346818955"/>
                    </a:ext>
                  </a:extLst>
                </a:gridCol>
                <a:gridCol w="715919">
                  <a:extLst>
                    <a:ext uri="{9D8B030D-6E8A-4147-A177-3AD203B41FA5}">
                      <a16:colId xmlns:a16="http://schemas.microsoft.com/office/drawing/2014/main" val="3289480558"/>
                    </a:ext>
                  </a:extLst>
                </a:gridCol>
                <a:gridCol w="715919">
                  <a:extLst>
                    <a:ext uri="{9D8B030D-6E8A-4147-A177-3AD203B41FA5}">
                      <a16:colId xmlns:a16="http://schemas.microsoft.com/office/drawing/2014/main" val="911597617"/>
                    </a:ext>
                  </a:extLst>
                </a:gridCol>
              </a:tblGrid>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85856769"/>
                  </a:ext>
                </a:extLst>
              </a:tr>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521523"/>
                  </a:ext>
                </a:extLst>
              </a:tr>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07680809"/>
                  </a:ext>
                </a:extLst>
              </a:tr>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63060543"/>
                  </a:ext>
                </a:extLst>
              </a:tr>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80547133"/>
                  </a:ext>
                </a:extLst>
              </a:tr>
              <a:tr h="521251">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97771408"/>
                  </a:ext>
                </a:extLst>
              </a:tr>
            </a:tbl>
          </a:graphicData>
        </a:graphic>
      </p:graphicFrame>
      <p:pic>
        <p:nvPicPr>
          <p:cNvPr id="32" name="Picture 2" descr="http://content.mycutegraphics.com/graphics/pencil/pencil-pink-eraser.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18769742">
            <a:off x="3292632" y="4705785"/>
            <a:ext cx="151315" cy="538285"/>
          </a:xfrm>
          <a:prstGeom prst="rect">
            <a:avLst/>
          </a:prstGeom>
          <a:noFill/>
          <a:extLst>
            <a:ext uri="{909E8E84-426E-40DD-AFC4-6F175D3DCCD1}">
              <a14:hiddenFill xmlns:a14="http://schemas.microsoft.com/office/drawing/2010/main">
                <a:solidFill>
                  <a:srgbClr val="FFFFFF"/>
                </a:solidFill>
              </a14:hiddenFill>
            </a:ext>
          </a:extLst>
        </p:spPr>
      </p:pic>
      <p:pic>
        <p:nvPicPr>
          <p:cNvPr id="56332" name="Picture 12" descr="http://www.clipartsfree.net/vector/large/1300712103_Vector_Clipart.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821958" y="4435730"/>
            <a:ext cx="663376" cy="93726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6" descr="http://bestfreeclipart.tk/clipart/resource/2016/01/06/puppy-pictures-of-cute-cartoon-puppies-clipart.jpe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690184" y="4732547"/>
            <a:ext cx="342906" cy="443892"/>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images.clipartpanda.com/key-clipart-1310382299_Clip_Art.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803353">
            <a:off x="5316196" y="4815194"/>
            <a:ext cx="420785" cy="338031"/>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69128350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15</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8" y="1452920"/>
            <a:ext cx="5897563" cy="830997"/>
          </a:xfrm>
          <a:prstGeom prst="rect">
            <a:avLst/>
          </a:prstGeom>
          <a:noFill/>
        </p:spPr>
        <p:txBody>
          <a:bodyPr wrap="square" rtlCol="0">
            <a:spAutoFit/>
          </a:bodyPr>
          <a:lstStyle/>
          <a:p>
            <a:pPr algn="ctr"/>
            <a:r>
              <a:rPr lang="en-US" sz="2400" b="1"/>
              <a:t>“Trace down the side; cross the middle for fun.  Top to bottom, and you are done!”</a:t>
            </a:r>
          </a:p>
        </p:txBody>
      </p:sp>
      <p:sp>
        <p:nvSpPr>
          <p:cNvPr id="5" name="Rectangle 4"/>
          <p:cNvSpPr/>
          <p:nvPr/>
        </p:nvSpPr>
        <p:spPr>
          <a:xfrm rot="20842818">
            <a:off x="80857" y="359387"/>
            <a:ext cx="3048000" cy="1077218"/>
          </a:xfrm>
          <a:prstGeom prst="rect">
            <a:avLst/>
          </a:prstGeom>
        </p:spPr>
        <p:txBody>
          <a:bodyPr wrap="square">
            <a:spAutoFit/>
          </a:bodyPr>
          <a:lstStyle/>
          <a:p>
            <a:pPr algn="ctr"/>
            <a:r>
              <a:rPr lang="en-US" sz="1600" b="1">
                <a:solidFill>
                  <a:srgbClr val="FF0000"/>
                </a:solidFill>
              </a:rPr>
              <a:t>Now, we’ll learn some more about how to tell how many by writing numerals 4 and 5.  Let’s start with 4.  Repeat after me:</a:t>
            </a:r>
          </a:p>
        </p:txBody>
      </p:sp>
      <p:pic>
        <p:nvPicPr>
          <p:cNvPr id="3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799" y="2486332"/>
            <a:ext cx="3200400" cy="3527807"/>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6294783" y="3742403"/>
            <a:ext cx="2323878" cy="1538883"/>
          </a:xfrm>
          <a:prstGeom prst="rect">
            <a:avLst/>
          </a:prstGeom>
          <a:noFill/>
        </p:spPr>
        <p:txBody>
          <a:bodyPr wrap="square" rtlCol="0">
            <a:spAutoFit/>
          </a:bodyPr>
          <a:lstStyle/>
          <a:p>
            <a:pPr algn="ctr"/>
            <a:r>
              <a:rPr lang="en-US" sz="2000" b="1">
                <a:solidFill>
                  <a:srgbClr val="0000FF"/>
                </a:solidFill>
              </a:rPr>
              <a:t>Write it in the air while I write it in the frame!</a:t>
            </a:r>
          </a:p>
          <a:p>
            <a:pPr algn="ctr"/>
            <a:endParaRPr lang="en-US" sz="1100" b="1">
              <a:solidFill>
                <a:srgbClr val="0000FF"/>
              </a:solidFill>
            </a:endParaRPr>
          </a:p>
          <a:p>
            <a:pPr algn="ctr"/>
            <a:r>
              <a:rPr lang="en-US" sz="2000" b="1">
                <a:solidFill>
                  <a:srgbClr val="0000FF"/>
                </a:solidFill>
              </a:rPr>
              <a:t>Now, rug write it!</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150801178"/>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15</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623218" y="1452920"/>
            <a:ext cx="5897563" cy="830997"/>
          </a:xfrm>
          <a:prstGeom prst="rect">
            <a:avLst/>
          </a:prstGeom>
          <a:noFill/>
        </p:spPr>
        <p:txBody>
          <a:bodyPr wrap="square" rtlCol="0">
            <a:spAutoFit/>
          </a:bodyPr>
          <a:lstStyle/>
          <a:p>
            <a:pPr algn="ctr"/>
            <a:r>
              <a:rPr lang="en-US" sz="2400" b="1"/>
              <a:t>“Trace down the side; curve like that.  Back to the dot and give it a hat!”</a:t>
            </a:r>
          </a:p>
        </p:txBody>
      </p:sp>
      <p:sp>
        <p:nvSpPr>
          <p:cNvPr id="5" name="Rectangle 4"/>
          <p:cNvSpPr/>
          <p:nvPr/>
        </p:nvSpPr>
        <p:spPr>
          <a:xfrm rot="20842818">
            <a:off x="197401" y="677911"/>
            <a:ext cx="3466582" cy="461665"/>
          </a:xfrm>
          <a:prstGeom prst="rect">
            <a:avLst/>
          </a:prstGeom>
        </p:spPr>
        <p:txBody>
          <a:bodyPr wrap="square">
            <a:spAutoFit/>
          </a:bodyPr>
          <a:lstStyle/>
          <a:p>
            <a:pPr algn="ctr"/>
            <a:r>
              <a:rPr lang="en-US" sz="2400" b="1">
                <a:solidFill>
                  <a:srgbClr val="FF0000"/>
                </a:solidFill>
              </a:rPr>
              <a:t>Let’s write the number 5!</a:t>
            </a:r>
          </a:p>
        </p:txBody>
      </p:sp>
      <p:pic>
        <p:nvPicPr>
          <p:cNvPr id="3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799" y="2486332"/>
            <a:ext cx="3200400" cy="3527807"/>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6294783" y="3742403"/>
            <a:ext cx="2323878" cy="1538883"/>
          </a:xfrm>
          <a:prstGeom prst="rect">
            <a:avLst/>
          </a:prstGeom>
          <a:noFill/>
        </p:spPr>
        <p:txBody>
          <a:bodyPr wrap="square" rtlCol="0">
            <a:spAutoFit/>
          </a:bodyPr>
          <a:lstStyle/>
          <a:p>
            <a:pPr algn="ctr"/>
            <a:r>
              <a:rPr lang="en-US" sz="2000" b="1">
                <a:solidFill>
                  <a:srgbClr val="0000FF"/>
                </a:solidFill>
              </a:rPr>
              <a:t>Write it in the air while I write it in the frame!</a:t>
            </a:r>
          </a:p>
          <a:p>
            <a:pPr algn="ctr"/>
            <a:endParaRPr lang="en-US" sz="1100" b="1">
              <a:solidFill>
                <a:srgbClr val="0000FF"/>
              </a:solidFill>
            </a:endParaRPr>
          </a:p>
          <a:p>
            <a:pPr algn="ctr"/>
            <a:r>
              <a:rPr lang="en-US" sz="2000" b="1">
                <a:solidFill>
                  <a:srgbClr val="0000FF"/>
                </a:solidFill>
              </a:rPr>
              <a:t>Now, rug write it!</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740741159"/>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15</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65175" y="1330161"/>
            <a:ext cx="7569263" cy="1369606"/>
          </a:xfrm>
          <a:prstGeom prst="rect">
            <a:avLst/>
          </a:prstGeom>
          <a:noFill/>
        </p:spPr>
        <p:txBody>
          <a:bodyPr wrap="square" rtlCol="0">
            <a:spAutoFit/>
          </a:bodyPr>
          <a:lstStyle/>
          <a:p>
            <a:pPr algn="ctr"/>
            <a:r>
              <a:rPr lang="en-US" sz="2400" b="1">
                <a:solidFill>
                  <a:srgbClr val="0000FF"/>
                </a:solidFill>
              </a:rPr>
              <a:t>You’re ready to try it with your markers now!  I will give you your white boards with a practice sheet inside.  Make sure you look for the dot first!</a:t>
            </a:r>
          </a:p>
          <a:p>
            <a:pPr algn="ctr"/>
            <a:endParaRPr lang="en-US" sz="1100" b="1"/>
          </a:p>
        </p:txBody>
      </p:sp>
      <p:pic>
        <p:nvPicPr>
          <p:cNvPr id="3" name="Picture 2"/>
          <p:cNvPicPr>
            <a:picLocks noChangeAspect="1"/>
          </p:cNvPicPr>
          <p:nvPr/>
        </p:nvPicPr>
        <p:blipFill>
          <a:blip r:embed="rId3"/>
          <a:stretch>
            <a:fillRect/>
          </a:stretch>
        </p:blipFill>
        <p:spPr>
          <a:xfrm>
            <a:off x="3061524" y="2811100"/>
            <a:ext cx="2976563" cy="3285015"/>
          </a:xfrm>
          <a:prstGeom prst="rect">
            <a:avLst/>
          </a:prstGeom>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805058765"/>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47866" y="202407"/>
            <a:ext cx="8535553" cy="525462"/>
          </a:xfrm>
          <a:prstGeom prst="rect">
            <a:avLst/>
          </a:prstGeom>
        </p:spPr>
      </p:pic>
      <p:pic>
        <p:nvPicPr>
          <p:cNvPr id="2" name="Picture 1"/>
          <p:cNvPicPr>
            <a:picLocks noChangeAspect="1"/>
          </p:cNvPicPr>
          <p:nvPr/>
        </p:nvPicPr>
        <p:blipFill>
          <a:blip r:embed="rId4"/>
          <a:stretch>
            <a:fillRect/>
          </a:stretch>
        </p:blipFill>
        <p:spPr>
          <a:xfrm>
            <a:off x="460375" y="1600200"/>
            <a:ext cx="8127894" cy="2819400"/>
          </a:xfrm>
          <a:prstGeom prst="rect">
            <a:avLst/>
          </a:prstGeom>
        </p:spPr>
      </p:pic>
    </p:spTree>
    <p:extLst>
      <p:ext uri="{BB962C8B-B14F-4D97-AF65-F5344CB8AC3E}">
        <p14:creationId xmlns:p14="http://schemas.microsoft.com/office/powerpoint/2010/main" val="3169578812"/>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47866" y="202407"/>
            <a:ext cx="8535553" cy="525462"/>
          </a:xfrm>
          <a:prstGeom prst="rect">
            <a:avLst/>
          </a:prstGeom>
        </p:spPr>
      </p:pic>
      <p:pic>
        <p:nvPicPr>
          <p:cNvPr id="3" name="Picture 2"/>
          <p:cNvPicPr>
            <a:picLocks noChangeAspect="1"/>
          </p:cNvPicPr>
          <p:nvPr/>
        </p:nvPicPr>
        <p:blipFill>
          <a:blip r:embed="rId4"/>
          <a:stretch>
            <a:fillRect/>
          </a:stretch>
        </p:blipFill>
        <p:spPr>
          <a:xfrm>
            <a:off x="1034242" y="727869"/>
            <a:ext cx="7162800" cy="5756405"/>
          </a:xfrm>
          <a:prstGeom prst="rect">
            <a:avLst/>
          </a:prstGeom>
        </p:spPr>
      </p:pic>
    </p:spTree>
    <p:extLst>
      <p:ext uri="{BB962C8B-B14F-4D97-AF65-F5344CB8AC3E}">
        <p14:creationId xmlns:p14="http://schemas.microsoft.com/office/powerpoint/2010/main" val="51531217"/>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628143" y="1603574"/>
            <a:ext cx="3276600" cy="1215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4"/>
          <a:stretch>
            <a:fillRect/>
          </a:stretch>
        </p:blipFill>
        <p:spPr>
          <a:xfrm>
            <a:off x="1066800" y="1752600"/>
            <a:ext cx="7000875" cy="1531176"/>
          </a:xfrm>
          <a:prstGeom prst="rect">
            <a:avLst/>
          </a:prstGeom>
        </p:spPr>
      </p:pic>
    </p:spTree>
    <p:extLst>
      <p:ext uri="{BB962C8B-B14F-4D97-AF65-F5344CB8AC3E}">
        <p14:creationId xmlns:p14="http://schemas.microsoft.com/office/powerpoint/2010/main" val="1559500903"/>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464848" y="838200"/>
            <a:ext cx="6216802" cy="4739759"/>
          </a:xfrm>
          <a:prstGeom prst="rect">
            <a:avLst/>
          </a:prstGeom>
          <a:noFill/>
        </p:spPr>
        <p:txBody>
          <a:bodyPr wrap="square" rtlCol="0">
            <a:spAutoFit/>
          </a:bodyPr>
          <a:lstStyle/>
          <a:p>
            <a:pPr algn="ctr"/>
            <a:r>
              <a:rPr lang="en-US" sz="4800" b="1">
                <a:latin typeface="Kristen ITC" panose="03050502040202030202" pitchFamily="66" charset="0"/>
              </a:rPr>
              <a:t>Lesson 16</a:t>
            </a:r>
          </a:p>
          <a:p>
            <a:pPr algn="ctr"/>
            <a:endParaRPr lang="en-US" sz="3600">
              <a:latin typeface="Kristen ITC" panose="03050502040202030202" pitchFamily="66" charset="0"/>
            </a:endParaRPr>
          </a:p>
          <a:p>
            <a:pPr algn="ctr"/>
            <a:endParaRPr lang="en-US" sz="1400">
              <a:latin typeface="Kristen ITC" panose="03050502040202030202" pitchFamily="66" charset="0"/>
            </a:endParaRPr>
          </a:p>
          <a:p>
            <a:pPr algn="ctr"/>
            <a:r>
              <a:rPr lang="en-US" sz="4000">
                <a:latin typeface="Kristen ITC" panose="03050502040202030202" pitchFamily="66" charset="0"/>
              </a:rPr>
              <a:t>I can write numerals 1-5 in order.  I can break apart 4 and 5.</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9559788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3</a:t>
            </a:r>
          </a:p>
          <a:p>
            <a:endParaRPr lang="en-US" b="1"/>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433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956914"/>
            <a:ext cx="3534568" cy="3176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341" name="Picture 5" descr="http://images.clipartpanda.com/sock-clipart-socks_r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0" y="1738805"/>
            <a:ext cx="2988815" cy="36128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377035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165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923330"/>
          </a:xfrm>
          <a:prstGeom prst="rect">
            <a:avLst/>
          </a:prstGeom>
          <a:noFill/>
        </p:spPr>
        <p:txBody>
          <a:bodyPr wrap="square" rtlCol="0">
            <a:spAutoFit/>
          </a:bodyPr>
          <a:lstStyle/>
          <a:p>
            <a:pPr algn="ctr"/>
            <a:r>
              <a:rPr lang="en-US" b="1">
                <a:solidFill>
                  <a:srgbClr val="0000FF"/>
                </a:solidFill>
              </a:rPr>
              <a:t>Touch and count the corners of the square.  Touch and count your beans.  Our job is to make 4.  Put 3 of your beans on the corners of your square.  Keep the other one in your hand.  How many beans are on your square?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2037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500"/>
                                  </p:stCondLst>
                                  <p:childTnLst>
                                    <p:set>
                                      <p:cBhvr>
                                        <p:cTn id="9" dur="1" fill="hold">
                                          <p:stCondLst>
                                            <p:cond delay="0"/>
                                          </p:stCondLst>
                                        </p:cTn>
                                        <p:tgtEl>
                                          <p:spTgt spid="16"/>
                                        </p:tgtEl>
                                        <p:attrNameLst>
                                          <p:attrName>style.visibility</p:attrName>
                                        </p:attrNameLst>
                                      </p:cBhvr>
                                      <p:to>
                                        <p:strVal val="visible"/>
                                      </p:to>
                                    </p:set>
                                  </p:childTnLst>
                                </p:cTn>
                              </p:par>
                            </p:childTnLst>
                          </p:cTn>
                        </p:par>
                        <p:par>
                          <p:cTn id="10" fill="hold">
                            <p:stCondLst>
                              <p:cond delay="500"/>
                            </p:stCondLst>
                            <p:childTnLst>
                              <p:par>
                                <p:cTn id="11" presetID="1" presetClass="exit" presetSubtype="0" fill="hold" nodeType="afterEffect">
                                  <p:stCondLst>
                                    <p:cond delay="500"/>
                                  </p:stCondLst>
                                  <p:childTnLst>
                                    <p:set>
                                      <p:cBhvr>
                                        <p:cTn id="12" dur="1" fill="hold">
                                          <p:stCondLst>
                                            <p:cond delay="0"/>
                                          </p:stCondLst>
                                        </p:cTn>
                                        <p:tgtEl>
                                          <p:spTgt spid="22"/>
                                        </p:tgtEl>
                                        <p:attrNameLst>
                                          <p:attrName>style.visibility</p:attrName>
                                        </p:attrNameLst>
                                      </p:cBhvr>
                                      <p:to>
                                        <p:strVal val="hidden"/>
                                      </p:to>
                                    </p:set>
                                  </p:childTnLst>
                                </p:cTn>
                              </p:par>
                            </p:childTnLst>
                          </p:cTn>
                        </p:par>
                        <p:par>
                          <p:cTn id="13" fill="hold">
                            <p:stCondLst>
                              <p:cond delay="1000"/>
                            </p:stCondLst>
                            <p:childTnLst>
                              <p:par>
                                <p:cTn id="14" presetID="1" presetClass="entr" presetSubtype="0" fill="hold" nodeType="afterEffect">
                                  <p:stCondLst>
                                    <p:cond delay="50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1500"/>
                            </p:stCondLst>
                            <p:childTnLst>
                              <p:par>
                                <p:cTn id="17" presetID="1" presetClass="exit" presetSubtype="0" fill="hold" nodeType="afterEffect">
                                  <p:stCondLst>
                                    <p:cond delay="500"/>
                                  </p:stCondLst>
                                  <p:childTnLst>
                                    <p:set>
                                      <p:cBhvr>
                                        <p:cTn id="18" dur="1" fill="hold">
                                          <p:stCondLst>
                                            <p:cond delay="0"/>
                                          </p:stCondLst>
                                        </p:cTn>
                                        <p:tgtEl>
                                          <p:spTgt spid="24"/>
                                        </p:tgtEl>
                                        <p:attrNameLst>
                                          <p:attrName>style.visibility</p:attrName>
                                        </p:attrNameLst>
                                      </p:cBhvr>
                                      <p:to>
                                        <p:strVal val="hidden"/>
                                      </p:to>
                                    </p:set>
                                  </p:childTnLst>
                                </p:cTn>
                              </p:par>
                            </p:childTnLst>
                          </p:cTn>
                        </p:par>
                        <p:par>
                          <p:cTn id="19" fill="hold">
                            <p:stCondLst>
                              <p:cond delay="2000"/>
                            </p:stCondLst>
                            <p:childTnLst>
                              <p:par>
                                <p:cTn id="20" presetID="1" presetClass="entr" presetSubtype="0" fill="hold" nodeType="afterEffect">
                                  <p:stCondLst>
                                    <p:cond delay="500"/>
                                  </p:stCondLst>
                                  <p:childTnLst>
                                    <p:set>
                                      <p:cBhvr>
                                        <p:cTn id="21"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369332"/>
          </a:xfrm>
          <a:prstGeom prst="rect">
            <a:avLst/>
          </a:prstGeom>
          <a:noFill/>
        </p:spPr>
        <p:txBody>
          <a:bodyPr wrap="square" rtlCol="0">
            <a:spAutoFit/>
          </a:bodyPr>
          <a:lstStyle/>
          <a:p>
            <a:pPr algn="ctr"/>
            <a:r>
              <a:rPr lang="en-US" b="1">
                <a:solidFill>
                  <a:srgbClr val="0000FF"/>
                </a:solidFill>
              </a:rPr>
              <a:t>We can tell how to make 4 like this:  3 and 1 make 4.  Echo me, please.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56322" name="Picture 2" descr="https://s-media-cache-ak0.pinimg.com/236x/84/ab/98/84ab98b506e1cd270384ddfc8441384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428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a:solidFill>
                  <a:srgbClr val="0000FF"/>
                </a:solidFill>
              </a:rPr>
              <a:t>Show me 2 beans on your square.  Keep the rest in your hand.  How many beans are on your square?  How many beans in your hand?  Raise your hand when you can say the sentence.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526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5"/>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a:solidFill>
                  <a:srgbClr val="0000FF"/>
                </a:solidFill>
              </a:rPr>
              <a:t>Show me 1 bean on your square.  Keep the rest in your hand.  How many beans are on your square?  How many beans in your hand?  Raise your hand when you can say the sentence.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7750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7"/>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a:solidFill>
                  <a:srgbClr val="0000FF"/>
                </a:solidFill>
              </a:rPr>
              <a:t>Show me 4 beans on your square.  Keep the rest in your hand.  How many beans are on your square?  How many beans in your hand?  Raise your hand when you can say the sentence.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93837" y="42274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4253680"/>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9358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3"/>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27"/>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a:solidFill>
                  <a:srgbClr val="0000FF"/>
                </a:solidFill>
              </a:rPr>
              <a:t>Show me 0 beans on your square.  Keep the rest in your hand.  How many beans are on your square?  How many beans in your hand?  Raise your hand when you can say the sentence.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a:t>Making 4 With Squares and Beans</a:t>
            </a:r>
            <a:endParaRPr lang="en-US" sz="8000" b="1"/>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93837" y="42274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42536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7854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6"/>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1"/>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17"/>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2"/>
                                        </p:tgtEl>
                                        <p:attrNameLst>
                                          <p:attrName>style.visibility</p:attrName>
                                        </p:attrNameLst>
                                      </p:cBhvr>
                                      <p:to>
                                        <p:strVal val="visible"/>
                                      </p:to>
                                    </p:set>
                                  </p:childTnLst>
                                </p:cTn>
                              </p:par>
                            </p:childTnLst>
                          </p:cTn>
                        </p:par>
                        <p:par>
                          <p:cTn id="23" fill="hold">
                            <p:stCondLst>
                              <p:cond delay="1500"/>
                            </p:stCondLst>
                            <p:childTnLst>
                              <p:par>
                                <p:cTn id="24" presetID="1" presetClass="exit" presetSubtype="0" fill="hold" nodeType="afterEffect">
                                  <p:stCondLst>
                                    <p:cond delay="500"/>
                                  </p:stCondLst>
                                  <p:childTnLst>
                                    <p:set>
                                      <p:cBhvr>
                                        <p:cTn id="25" dur="1" fill="hold">
                                          <p:stCondLst>
                                            <p:cond delay="0"/>
                                          </p:stCondLst>
                                        </p:cTn>
                                        <p:tgtEl>
                                          <p:spTgt spid="23"/>
                                        </p:tgtEl>
                                        <p:attrNameLst>
                                          <p:attrName>style.visibility</p:attrName>
                                        </p:attrNameLst>
                                      </p:cBhvr>
                                      <p:to>
                                        <p:strVal val="hidden"/>
                                      </p:to>
                                    </p:set>
                                  </p:childTnLst>
                                </p:cTn>
                              </p:par>
                            </p:childTnLst>
                          </p:cTn>
                        </p:par>
                        <p:par>
                          <p:cTn id="26" fill="hold">
                            <p:stCondLst>
                              <p:cond delay="2000"/>
                            </p:stCondLst>
                            <p:childTnLst>
                              <p:par>
                                <p:cTn id="27" presetID="1" presetClass="entr" presetSubtype="0" fill="hold" nodeType="afterEffect">
                                  <p:stCondLst>
                                    <p:cond delay="500"/>
                                  </p:stCondLst>
                                  <p:childTnLst>
                                    <p:set>
                                      <p:cBhvr>
                                        <p:cTn id="28" dur="1" fill="hold">
                                          <p:stCondLst>
                                            <p:cond delay="0"/>
                                          </p:stCondLst>
                                        </p:cTn>
                                        <p:tgtEl>
                                          <p:spTgt spid="27"/>
                                        </p:tgtEl>
                                        <p:attrNameLst>
                                          <p:attrName>style.visibility</p:attrName>
                                        </p:attrNameLst>
                                      </p:cBhvr>
                                      <p:to>
                                        <p:strVal val="visible"/>
                                      </p:to>
                                    </p:set>
                                  </p:childTnLst>
                                </p:cTn>
                              </p:par>
                            </p:childTnLst>
                          </p:cTn>
                        </p:par>
                        <p:par>
                          <p:cTn id="29" fill="hold">
                            <p:stCondLst>
                              <p:cond delay="2500"/>
                            </p:stCondLst>
                            <p:childTnLst>
                              <p:par>
                                <p:cTn id="30" presetID="1" presetClass="exit" presetSubtype="0" fill="hold" nodeType="afterEffect">
                                  <p:stCondLst>
                                    <p:cond delay="500"/>
                                  </p:stCondLst>
                                  <p:childTnLst>
                                    <p:set>
                                      <p:cBhvr>
                                        <p:cTn id="31" dur="1" fill="hold">
                                          <p:stCondLst>
                                            <p:cond delay="0"/>
                                          </p:stCondLst>
                                        </p:cTn>
                                        <p:tgtEl>
                                          <p:spTgt spid="25"/>
                                        </p:tgtEl>
                                        <p:attrNameLst>
                                          <p:attrName>style.visibility</p:attrName>
                                        </p:attrNameLst>
                                      </p:cBhvr>
                                      <p:to>
                                        <p:strVal val="hidden"/>
                                      </p:to>
                                    </p:set>
                                  </p:childTnLst>
                                </p:cTn>
                              </p:par>
                            </p:childTnLst>
                          </p:cTn>
                        </p:par>
                        <p:par>
                          <p:cTn id="32" fill="hold">
                            <p:stCondLst>
                              <p:cond delay="3000"/>
                            </p:stCondLst>
                            <p:childTnLst>
                              <p:par>
                                <p:cTn id="33" presetID="1" presetClass="entr" presetSubtype="0" fill="hold" nodeType="afterEffect">
                                  <p:stCondLst>
                                    <p:cond delay="50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
        <p:nvSpPr>
          <p:cNvPr id="16" name="TextBox 15"/>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1083930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181226" y="2485210"/>
            <a:ext cx="4781550" cy="2686050"/>
          </a:xfrm>
          <a:prstGeom prst="rect">
            <a:avLst/>
          </a:prstGeom>
        </p:spPr>
      </p:pic>
      <p:sp>
        <p:nvSpPr>
          <p:cNvPr id="15" name="TextBox 14"/>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4253799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6" y="2494735"/>
            <a:ext cx="4772025" cy="2667000"/>
          </a:xfrm>
          <a:prstGeom prst="rect">
            <a:avLst/>
          </a:prstGeom>
        </p:spPr>
      </p:pic>
      <p:sp>
        <p:nvSpPr>
          <p:cNvPr id="17" name="TextBox 16"/>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1161238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181226" y="2494735"/>
            <a:ext cx="4781550" cy="2667000"/>
          </a:xfrm>
          <a:prstGeom prst="rect">
            <a:avLst/>
          </a:prstGeom>
        </p:spPr>
      </p:pic>
      <p:sp>
        <p:nvSpPr>
          <p:cNvPr id="15" name="TextBox 14"/>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2921187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0101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8" y="2400274"/>
            <a:ext cx="4772025" cy="2667000"/>
          </a:xfrm>
          <a:prstGeom prst="rect">
            <a:avLst/>
          </a:prstGeom>
        </p:spPr>
      </p:pic>
      <p:sp>
        <p:nvSpPr>
          <p:cNvPr id="17" name="TextBox 16"/>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2275759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90751" y="2494735"/>
            <a:ext cx="4762500" cy="2667000"/>
          </a:xfrm>
          <a:prstGeom prst="rect">
            <a:avLst/>
          </a:prstGeom>
        </p:spPr>
      </p:pic>
      <p:sp>
        <p:nvSpPr>
          <p:cNvPr id="17" name="TextBox 16"/>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3994081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6" y="2494735"/>
            <a:ext cx="4772025" cy="2667000"/>
          </a:xfrm>
          <a:prstGeom prst="rect">
            <a:avLst/>
          </a:prstGeom>
        </p:spPr>
      </p:pic>
      <p:sp>
        <p:nvSpPr>
          <p:cNvPr id="17" name="TextBox 16"/>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230613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181226" y="2494735"/>
            <a:ext cx="4781550" cy="2667000"/>
          </a:xfrm>
          <a:prstGeom prst="rect">
            <a:avLst/>
          </a:prstGeom>
        </p:spPr>
      </p:pic>
      <p:sp>
        <p:nvSpPr>
          <p:cNvPr id="15" name="TextBox 14"/>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134980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5-Frames:  Counting Dots and Spaces</a:t>
            </a:r>
            <a:endParaRPr lang="en-US" sz="8000" b="1"/>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a:solidFill>
                  <a:srgbClr val="0070C0"/>
                </a:solidFill>
              </a:rPr>
              <a:t>We’re going to practice </a:t>
            </a:r>
            <a:r>
              <a:rPr lang="en-US" b="1" i="1">
                <a:solidFill>
                  <a:srgbClr val="0070C0"/>
                </a:solidFill>
              </a:rPr>
              <a:t>listen, think, raise your hand, wait</a:t>
            </a:r>
            <a:r>
              <a:rPr lang="en-US" b="1">
                <a:solidFill>
                  <a:srgbClr val="0070C0"/>
                </a:solidFill>
              </a:rPr>
              <a:t>.  I’m going to show you some dots.  Raise your hand when you have counted the dots, then wait for the snap to say the number.  Ready?</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181226" y="2485210"/>
            <a:ext cx="4781550" cy="2686050"/>
          </a:xfrm>
          <a:prstGeom prst="rect">
            <a:avLst/>
          </a:prstGeom>
        </p:spPr>
      </p:pic>
      <p:sp>
        <p:nvSpPr>
          <p:cNvPr id="15" name="TextBox 14"/>
          <p:cNvSpPr txBox="1"/>
          <p:nvPr/>
        </p:nvSpPr>
        <p:spPr>
          <a:xfrm>
            <a:off x="716690" y="5419354"/>
            <a:ext cx="7564566" cy="830997"/>
          </a:xfrm>
          <a:prstGeom prst="rect">
            <a:avLst/>
          </a:prstGeom>
          <a:noFill/>
        </p:spPr>
        <p:txBody>
          <a:bodyPr wrap="square" rtlCol="0">
            <a:spAutoFit/>
          </a:bodyPr>
          <a:lstStyle/>
          <a:p>
            <a:pPr algn="ctr"/>
            <a:r>
              <a:rPr lang="en-US" sz="2800" b="1">
                <a:solidFill>
                  <a:srgbClr val="0070C0"/>
                </a:solidFill>
              </a:rPr>
              <a:t>How many spaces?</a:t>
            </a:r>
          </a:p>
          <a:p>
            <a:pPr algn="ctr"/>
            <a:r>
              <a:rPr lang="en-US" b="1">
                <a:solidFill>
                  <a:srgbClr val="0070C0"/>
                </a:solidFill>
              </a:rPr>
              <a:t>Who can give me a number sentence to equal 5?</a:t>
            </a:r>
            <a:endParaRPr lang="en-US" sz="1600" b="1">
              <a:solidFill>
                <a:srgbClr val="0070C0"/>
              </a:solidFill>
            </a:endParaRPr>
          </a:p>
        </p:txBody>
      </p:sp>
    </p:spTree>
    <p:extLst>
      <p:ext uri="{BB962C8B-B14F-4D97-AF65-F5344CB8AC3E}">
        <p14:creationId xmlns:p14="http://schemas.microsoft.com/office/powerpoint/2010/main" val="480351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2999"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a:t>Module 1, Lesson 16</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a:t>Take the Cake</a:t>
            </a:r>
            <a:endParaRPr lang="en-US" sz="8000" b="1"/>
          </a:p>
        </p:txBody>
      </p:sp>
      <p:sp>
        <p:nvSpPr>
          <p:cNvPr id="14" name="TextBox 13"/>
          <p:cNvSpPr txBox="1"/>
          <p:nvPr/>
        </p:nvSpPr>
        <p:spPr>
          <a:xfrm>
            <a:off x="789718" y="1175429"/>
            <a:ext cx="7564566" cy="1200329"/>
          </a:xfrm>
          <a:prstGeom prst="rect">
            <a:avLst/>
          </a:prstGeom>
          <a:noFill/>
        </p:spPr>
        <p:txBody>
          <a:bodyPr wrap="square" rtlCol="0">
            <a:spAutoFit/>
          </a:bodyPr>
          <a:lstStyle/>
          <a:p>
            <a:pPr algn="ctr"/>
            <a:r>
              <a:rPr lang="en-US" b="1">
                <a:solidFill>
                  <a:srgbClr val="0070C0"/>
                </a:solidFill>
              </a:rPr>
              <a:t>Work with your partner.  Put the birthday cake cards in order from the baby’s cake to the six-year-old’s cake.  Partner A closes his eyes.  Partner B takes of the cards.  Partner A opens his eyes, and counts to determine which card is missing.  Switch roles, and play again!</a:t>
            </a:r>
            <a:endParaRPr lang="en-US" sz="1600" b="1">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57346" name="Picture 2" descr="http://www.clipartkid.com/images/156/birthday-boy-TPoRZR-clipart.jpe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7220" y="2740537"/>
            <a:ext cx="3563505" cy="35413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7307523"/>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flipH="1">
            <a:off x="7250715" y="3095185"/>
            <a:ext cx="1610139" cy="3302638"/>
          </a:xfrm>
          <a:prstGeom prst="rect">
            <a:avLst/>
          </a:prstGeom>
        </p:spPr>
      </p:pic>
      <p:pic>
        <p:nvPicPr>
          <p:cNvPr id="57350" name="Picture 6" descr="http://i.istockimg.com/file_thumbview_approve/22563268/3/stock-illustration-22563268-plastic-cu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375" y="4110679"/>
            <a:ext cx="1673225" cy="2287144"/>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a:t>Module 1, Lesson 16</a:t>
            </a:r>
          </a:p>
        </p:txBody>
      </p:sp>
      <p:sp>
        <p:nvSpPr>
          <p:cNvPr id="16" name="TextBox 15"/>
          <p:cNvSpPr txBox="1"/>
          <p:nvPr/>
        </p:nvSpPr>
        <p:spPr>
          <a:xfrm>
            <a:off x="1001627" y="1295400"/>
            <a:ext cx="7054158" cy="954107"/>
          </a:xfrm>
          <a:prstGeom prst="rect">
            <a:avLst/>
          </a:prstGeom>
          <a:noFill/>
        </p:spPr>
        <p:txBody>
          <a:bodyPr wrap="square" rtlCol="0">
            <a:spAutoFit/>
          </a:bodyPr>
          <a:lstStyle/>
          <a:p>
            <a:pPr algn="ctr"/>
            <a:r>
              <a:rPr lang="en-US" sz="2800" b="1"/>
              <a:t>Draw 4 cups and 5 straws.  Write the number of each.  Circle the number that is more.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48937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787368" y="762001"/>
            <a:ext cx="7569263" cy="4755148"/>
          </a:xfrm>
          <a:prstGeom prst="rect">
            <a:avLst/>
          </a:prstGeom>
          <a:noFill/>
        </p:spPr>
        <p:txBody>
          <a:bodyPr wrap="square" rtlCol="0">
            <a:spAutoFit/>
          </a:bodyPr>
          <a:lstStyle/>
          <a:p>
            <a:pPr algn="ctr"/>
            <a:r>
              <a:rPr lang="en-US" sz="2800" b="1">
                <a:solidFill>
                  <a:srgbClr val="0000FF"/>
                </a:solidFill>
              </a:rPr>
              <a:t>We are going to play a game called Mix and Fix!</a:t>
            </a:r>
          </a:p>
          <a:p>
            <a:pPr algn="ctr"/>
            <a:endParaRPr lang="en-US" sz="2400" b="1"/>
          </a:p>
          <a:p>
            <a:pPr algn="ctr"/>
            <a:r>
              <a:rPr lang="en-US" sz="2400" b="1"/>
              <a:t>  Each of you has a bag of cards in front of you.  The cards have numerals 1 to 5 on them.  Take your cards out, and check to see that you have all of your cards.</a:t>
            </a:r>
          </a:p>
          <a:p>
            <a:pPr algn="ctr"/>
            <a:endParaRPr lang="en-US" sz="2400" b="1"/>
          </a:p>
          <a:p>
            <a:pPr algn="ctr"/>
            <a:r>
              <a:rPr lang="en-US" sz="2400" b="1"/>
              <a:t>Mix up your cards, and turn them over so that you can only see the dots, not the numbers.</a:t>
            </a:r>
          </a:p>
          <a:p>
            <a:pPr algn="ctr"/>
            <a:endParaRPr lang="en-US" sz="2400" b="1"/>
          </a:p>
          <a:p>
            <a:pPr algn="ctr"/>
            <a:r>
              <a:rPr lang="en-US" sz="2400" b="1"/>
              <a:t>On the count of three, turn your cards over, and put them in order starting with 1 and going up to 5.  You will want your cards to say 1, 2, 3, 4, and 5.</a:t>
            </a:r>
          </a:p>
          <a:p>
            <a:pPr algn="ctr"/>
            <a:endParaRPr lang="en-US" sz="1100" b="1"/>
          </a:p>
        </p:txBody>
      </p:sp>
      <p:pic>
        <p:nvPicPr>
          <p:cNvPr id="67586" name="Picture 2" descr="http://images.clipartpanda.com/happy-clip-art-xcgGXAdcA.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18383" y="5150817"/>
            <a:ext cx="1281915" cy="132639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images.clipartpanda.com/happy-clip-art-xcgGXAdcA.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7975" y="5150817"/>
            <a:ext cx="1326073" cy="132639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511965794"/>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10" descr="data:image/png;base64,iVBORw0KGgoAAAANSUhEUgAAAL4AAAEKCAMAAACbhh94AAABFFBMVEX//////wAAfwB/PwAAfQAAeAAAewAAeQAAdgAAdAB+PQD///H///b//+78/vz//+f3/Pd5MgB8OQD//6f///X//9X//y3//8X//2X//4D//6///4jx+fH//5v//86NvY3d7d3n8uf//z52LAD//96fyJ+41rj//9H//yT//3j//4///7v//1t6s3osjSz//8j//0rr4wAwjTBipmL//6H//9v//3DP5c8aiBq01LRHm0daoFqVZADT5tPI4siBtIFyrnKaxZqykgD28QDczQC+owCFSADm2gDNtwBRn1EAiQCmx6aOuY5RmlEfhR9eqV59vH3WxACkegCMVQCTYADc7geozTGIvFqdcQC3mADG3bSZxagn0UxSAAAQj0lEQVR4nNVdaVvbSBK2G0mWjRG2SZwEDFgYE05zOOADMA4kIYQMM5NkdzO7//9/rE5bR0uqKrWReb/Mk3mg9apVd1U3udyssbG/lc/nt/Y3Zv4k8dBW63kXu6tZs0FCW5mSN3GynDUjDN74yZs4zpoTGEuHIfIGVrKmBcQqj7yBd1kTg0Dbi2Cfz+9lzS0ZS2Gpf0H7/zqGvIG1rPnF4008+znX30T2+fzrrDlG4ziZfb5ezpplFN4D2Ofzb7OmGYFlEPt8/k3WRLnQtoD081kz5eICyj6/nzVVDqIiBR7mL/qECr6F+XNe3BgzEotZ0w3gAMV+7nwvjn2+njVfP/aR9PPbWTP2YhHLPr+eNWUv0Js/V9LzCs0+n1/KmvQUHwj0D7ImPYEWlx5G4UPWrCeAxckBzE/Y/I5Cf250V6Owz+9mTdsFJEOcY/p4o2/Rn5eUd5dEP/8qa942lmjs54U+oLTDw7xYnhUa/cOseTt4S6M/LyEnuDzixzPEPOUywLoRDc9M8xXt9crF4Va9Xj853Ft9H5dYUw1P5ILL5xtvVtb2Li4u3q2vHr8mBNbHwYrT1npkXXibxp7bZ9HerJ+EPubu2xVMUbocYUrW+bWlhHZEFEJ9Xu1gL0YM3x1rMPYxxbLDVY4UEen7VyofR/fDHNTXAWJ0fhK/yHpIl2n0T3wPjdt3D9aSXgCQ9QXtNY2+p0z1HlGfi6/twmrE/goZjf5kH49xbmP3fST5MnQbtrxrkCyPmyku41121AfQEB/RUyHGV6jyE5e7TvndQ74rRZWI69MPQCgz2JnWMqVAYT6b50XXkItM+uOEmMcqkmDaGX7shi0QPmo/cTYh0WKHYX5+eCspjBD/MiHwcqwAfheND/cqwb8koB7wwVjRsWF5/g30ry3Fj21A4C9yoRpTHliBF/aX1qhhnhe+mIlUJzNh7gK2ULJI3SwvvHWWMn0Zwwoj2ey/IiY4fnh8P7Kv5sPWK2RTcZmYXQafO6WPe34Au4vnmB//kM7mTDE1nunW2V1EqM4WWc2CmOT6xIxjgq3XcGkmllU42Bch+hZOwG5DiNbamAg/sU7mXUqMOqIwqTLSKtw+CNxV8CPF7X4W2BUm+0Hc3d9/+nR/eid6XT9mQv/+89VC1cGXH5/vRa7tw6RYISIGsXF6W2tVa6XSgolSqVSrtr7czugNpgmroAU//W7VbOYelKqt338LeoAP06CHkDCFcc8jb6HWuvok4gl+TAuf+IwjjNtWjcvdeYEfAh7hg7exmtrrnP6s8nfeRfXnqQjSU3jrPfSs38Z9KWbrnQ9QEytA5x765XS556cIofehVBVpgvydPWJ308YphL1g/uc++tT+oIm7BRB7g/8XYX44eIiEVKq08TtR7l1UhdmfUJ2TNFNk4msLyn5hofVVDHtOW5IYd96VgKJjic+CEPbc83e0sP+2CmdviM8/AthHdLQpWfQpir3BP7X27p7z2ZNin3+w9NNK/0lMjxwvP2Cr46D0Mx37+EkObPTwdwtLP5XvSjz0u4FLuuE230X1M5l8HXDkehFVxGshrKaN2hWV/QpseA/R77tvYdkbpp9ke3ZXgEMNudw2OP78irQ7JlqEwP8Qd9UAtOh3ixZ9guk8XEGfkzqHRaB4zcXqLoG7hdeQBPInWnNRccMJbwIHiuNkG/SFQL92C6JeX0t9McL2WoIXINFPDvrrFwdiJvXKB7FKMIPdr1+sbIuczi4f70d+A4rs8+jXD/dWNgxsvyqDzTsCSwfrh7x3+CVQdXffRY8aCXmH98cHH9Yu3lq42F89uMj/EGv3d9ef7Sjm0rrhmz9TvG5syPk8B4o2bI3+1CLsfnzMU5/5UWTPvUF4+skR52wPwy56I9IrfLyf7LXezu5Yy7Y/n8eHnC1ApXZWAvQ6OP1wN6NcdxY3KW1zRjdwZR54vClcAZa4w3OnmCLbAqLOI/hwSFQNAmf6EcG+SP7L0cEzJmwrlcDsRfKP615gXFcL1SIV5YHji28/wOIDsPk+iLlKJmHg9e4n0HriSzwi7H9i1g60PrWf6ApPcFqWAMCc3j2kN0dgL+AiNFDR/HQhUX6qv0nVtZQXcQFbRndXCV116lTAVjLFGMAbdp9jZxroXYk00QPmRN/pVcQLlGotmuDYSEEfN1776XetGjJCpWr1d6puOt34o6fETv/51arWXDtUqtWqrV+fU46SkM8lU45U5E+/3l6VWhYWrm6/ChiDofquFOPGd6d3wuYXiLfwogbDufiXAPLk20zSnO2x8W8B5KmmX8B45H/S74AJ0k1E6Qft63/9VwB52rF2yoVNAWz970bIeDSFPuXCpgDe7vSp9wj4EDmDEQMBE/n710U91ZCcA8Lui5hrPtCL7TRDci4IfkuE0JZ1dZxbTC0+u4Siv4DjSfWcLvVFnIzBs6fefeHFeq7BilqqGUsLF3j6Ag5FGnleo1/spTpSaIFwGUvaoWYTmkFffsxR796agKC5As627eUM+krXXC3V0STKNUqpTjHaeG/Qf1I6qZcjlApJtwz6YcaJlY70ZK2XYsSYErCR8iw/Vm36rGEtSD8WSckV0xqLvH1vWeVMkpr2imQ3SGkTpQ83reqeQV/pOUvSDvPTcpX09Jcd+rJLn3g8iXQDV2r6dmnVpP84WZTifQkBQ06A7Ns39hmqW2hPVyXEUbQ/VgS/i54Px1Y3+qzw0bMpaHNM/UMn6cIst6ugMx/9XBm7/9TuRLqgwdU3k/5mim0h/50r0sU/LiZ1JV1hip8+al/ondFUlwdMBkJ0mSk35I0hxPku0qQr00/eVIPCk4PH4jSb6YAeI3rOQvYM+u3Q0rBLndJ1hcgZqnfTBjKTdziLAxzwYbqWKNnvenOjjwU2DRq8OE76AKn/shXR9vgqYjcKK3Dp57T4BEzAXaMk9v427NgwnNcRy/PHgywI+at6lGw90EYbSsyN9zlY5vuALUHXvOIDh8CDtT5jUiXmCYurIQN3IuyOWnR5L9iE0iTGnhIesrTiuc2SelSCD2StKjRBrReZNAQ8p3z+ZvXgYEP4/DLmDO9WeONGRswwFs0JAzh/3j2N7QIrPIb/9zNiGyj/3L+BdKTwne4zogyxP3X+1E1HYmqU2X82JNv/qAtKC4wVn5UqF4vxJZqTqNaTaXi+PSvTCCxHv0CMjxypzC4wZ4/yKjfLvojLRh8L/kQ9Wywd7PnKJ1trCYNC3ewNTwBL5xsHK+vrK6vvz5Pr1qbh0Z+B1GygMwNxAdt8oycz6SFrEnQYmWKoSvKCYGpuuMzwUlA5m4eQgQzdyFXYyzU8O4bmnr1cw3OjMOkyaxJ0PEhMOUq1gj6Lk8dAVAzRp4cMldFjtyOPRBLCoaey6BJVHLTG4OZbUS0oUrg4/XwwnBZzOuoINHaOOqqsmEaLMSnDaPtSYlIH9yvN9iVzqVvoZyf8BgvlT8TPN9pnkuyhbiK7eLVZZLzORAQqg6Ea5M6SVX+wM7pu6npDvHcZyMbTgZajuck43Fny+yuyrKrGgzp/XB49XjfRmhaNscJYEfTtR5dKgcfdQFLA6v6cJEnGm0j94dFOUwD3nJVpMRnwc6OhrESQN2idxf9yP/jziqxK3cf0GqMDHm6gd6ZypWbCB0ff/mRysbN5nU4deoXkT59rdoux5Jk1BYqlb3+Fs6M0sXrb1Nz46mzlRooWG5d+vBx0Yr6bogwfyZ/AyLSYym/KOej1oxTWg/glzN5TDCRZPiKqgblwIebltXG80DtIMPzdpDUUuUuRIUtzY1x+syMDyBv0B7GPuUmUPtoLXMuxAddAgWx9Mv12Mn3jBZQuVoRMzY02PEewrWeJ2v8IW0hRN3Gx35HCIquz2gOYfVJraQRdSe6jEicjWmYqP+JpdAAWZ0I/PujRi9CFJLkLj4gqpj8pcCWu0YHIK5C+hlhKYfF65OVofVTe6zbOMOyTZD93BjQBFtQu0I2Zea405KhLBbX3iZbH0jE4Cn2YDW1H2c0hjn1ivtKGWwETkgLqMn83WPJqPGPc05LpN9ELQkreZsTDKS63VeTDkmIec0oXyx+Qf5saFR4C6yElx0AxydpdYnTX5j9MVGDzx0IlqkYf/SimJj0J6He9UM6SYgjLmzQD/7OLcFcuEpvaTfyWMKUfpOaH5Qz7ge++gxZ8Bmlqoyy/Aym+eDlSw4luBf8UUKFok/BNDf7NmCXNGk9wiuqG8piIsMkLnfBRDXYh0fbgsRD67jrlIUwGhFnxCWMk/060/n4Ph8tjvNEEVVqMT03afqZ0Iu2nGYn4/WWTwh7WFcZEnX7+USmM5XR9YntJog8QfQMf8abf5h/V8X8IOt1r2geGdTcatLUNihHNG9MWq83A++ABHWUiGTWLPz8gNMuzqkczdNrnhdbXydsfMV9thoHe6jLJtRh+G1rjQ0b9HvrcUpQpKp5opfJEkx34NAohGLRR4Mhnw3qv6b93aJsDa25YGIErDkFwshKLvidmwMfkJhTMQMGYqr0c8TfpeyavdZLNx83SUHIJG0powt2i/33yT5piIQdAiQLKOOJj0veEun/QZKeJoo+om4b4B3Ss4XunCkksC2Mce1reYiEY2lv0Jw5tQNsWdI9WZ1T+sj84NulPo60uRXNVcD1yihHNRJjwiY9FfxKxURYNmwMIiN+ZBQ6oWPSb7p5Q1pRoHbWPxMDWb6Qt+i6BjwTNJQ9hbRL5+7TXpF90wy1CKlqgT8BR+ft0zcxWnFAOX4Q0BD/FEBKVvzf0NI/6Of+8RmuuhLeZXgwKJPvpzbzMHXfoo0U/voIEQI9o/6fWwsi2vjn0sdGmxBJK4sloIjs4NjxTi0PJTWPM+3lw9AWMbjaGJAcwkdkHyS0w6Uj2sNJIIsYEBZ5Kf1dxT02McOsIG5sdMLwATQ4WHynu7DUqSZcUcceM9Eu0AE22f1Nx24qY0qbEhJ5VaIMmbnxwtr9dcOhrCM1VYmq+JDTPkB/AzVEeZYd+Bb6A/CB+4HcTpwGSU7QdyE4I2gNrLqjfiobe5Y+3RpGwLcdIdehDs3Rgt5uAEXBsy4JTm2m69DdhH0/uNGfE3kA7eV5xSsTioRUd+qBoWZqN4EzQOAKrgDPIILn/hfxKf+ZHPPQjBfgCtuvq2xlHA1B6VC8Fzn1Hv8BYBb2APYAztOUhOWQosOc6z9vsxox6T3ffitXGNv2k1F9Sj57xWFpzzJJDGEt5v6sW/YRZJ/ksdWyPgx51zGEKK+xvFy36sYZHYRmcJq20+wkT96b0DGz6TzE/po6fQ2U52OnEKkHBiBt7Fv1mDPlhMxvyJnpdFp3Pmx5Lt+j3IjRFkjsZnuYzoW8+RcpQv5KrWF43YtJJ7s/BEerKzjDCExj5qvY0zkXkKjJrz8kZ3uaRwrNDZkPz0ozdOG0VmX3M8BBrEJXHs0J4i78ZFv+BVx+U+/NE3kJvHHIFai/3cRjuKBrk50RsfNCDrsCQnlEnGPEYYpORoU/G6EH1GslvuWbfXyQpSJvzuPMT6Jv9qQzJ1w0j650aHpnNN3kTlcGD640L7dxQmxRJDJmfW7Hx4bpbsARGGub+1OwjCKadfxnkTeib9onnxl+a2aaX5svOQ9B+kiW5N9C+K9JchAdYaIOz4tG1Nix2Hl/YzjvQdrrX2rfByyRvoaE9A/n/AymcrOC+12ZRAAAAAElFTkSuQmCC"/>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498584" y="824635"/>
            <a:ext cx="6146832" cy="1492716"/>
          </a:xfrm>
          <a:prstGeom prst="rect">
            <a:avLst/>
          </a:prstGeom>
          <a:noFill/>
        </p:spPr>
        <p:txBody>
          <a:bodyPr wrap="square" rtlCol="0">
            <a:spAutoFit/>
          </a:bodyPr>
          <a:lstStyle/>
          <a:p>
            <a:pPr algn="ctr"/>
            <a:r>
              <a:rPr lang="en-US" sz="2000" b="1">
                <a:solidFill>
                  <a:srgbClr val="0000FF"/>
                </a:solidFill>
              </a:rPr>
              <a:t>Put your cards away, and take out your linking cubes.  Please make a tower of 4.  You will use the tower while we do some work on the board.  I will be looking for some really focused mathematicians to help me!</a:t>
            </a:r>
            <a:endParaRPr lang="en-US" b="1"/>
          </a:p>
          <a:p>
            <a:pPr algn="ctr"/>
            <a:endParaRPr lang="en-US" sz="1100" b="1"/>
          </a:p>
        </p:txBody>
      </p:sp>
      <p:pic>
        <p:nvPicPr>
          <p:cNvPr id="9" name="Picture 2" descr="http://www.cliparthut.com/clip-arts/189/unifix-cube-clip-art-189416.png"/>
          <p:cNvPicPr>
            <a:picLocks noChangeAspect="1" noChangeArrowheads="1"/>
          </p:cNvPicPr>
          <p:nvPr/>
        </p:nvPicPr>
        <p:blipFill>
          <a:blip r:embed="rId3" cstate="print"/>
          <a:srcRect/>
          <a:stretch>
            <a:fillRect/>
          </a:stretch>
        </p:blipFill>
        <p:spPr bwMode="auto">
          <a:xfrm>
            <a:off x="4095750" y="4751668"/>
            <a:ext cx="952500" cy="952500"/>
          </a:xfrm>
          <a:prstGeom prst="rect">
            <a:avLst/>
          </a:prstGeom>
          <a:noFill/>
        </p:spPr>
      </p:pic>
      <p:pic>
        <p:nvPicPr>
          <p:cNvPr id="11" name="Picture 2" descr="http://www.cliparthut.com/clip-arts/189/unifix-cube-clip-art-189416.png"/>
          <p:cNvPicPr>
            <a:picLocks noChangeAspect="1" noChangeArrowheads="1"/>
          </p:cNvPicPr>
          <p:nvPr/>
        </p:nvPicPr>
        <p:blipFill>
          <a:blip r:embed="rId3" cstate="print"/>
          <a:srcRect/>
          <a:stretch>
            <a:fillRect/>
          </a:stretch>
        </p:blipFill>
        <p:spPr bwMode="auto">
          <a:xfrm>
            <a:off x="4095750" y="4126987"/>
            <a:ext cx="952500" cy="952500"/>
          </a:xfrm>
          <a:prstGeom prst="rect">
            <a:avLst/>
          </a:prstGeom>
          <a:noFill/>
        </p:spPr>
      </p:pic>
      <p:pic>
        <p:nvPicPr>
          <p:cNvPr id="13" name="Picture 4" descr="http://www.cliparthut.com/clip-arts/614/unifix-cubes-clip-art-614378.png"/>
          <p:cNvPicPr>
            <a:picLocks noChangeAspect="1" noChangeArrowheads="1"/>
          </p:cNvPicPr>
          <p:nvPr/>
        </p:nvPicPr>
        <p:blipFill>
          <a:blip r:embed="rId4" cstate="print"/>
          <a:srcRect/>
          <a:stretch>
            <a:fillRect/>
          </a:stretch>
        </p:blipFill>
        <p:spPr bwMode="auto">
          <a:xfrm>
            <a:off x="4080060" y="3547054"/>
            <a:ext cx="968190" cy="914401"/>
          </a:xfrm>
          <a:prstGeom prst="rect">
            <a:avLst/>
          </a:prstGeom>
          <a:noFill/>
        </p:spPr>
      </p:pic>
      <p:pic>
        <p:nvPicPr>
          <p:cNvPr id="14" name="Picture 4" descr="http://www.cliparthut.com/clip-arts/614/unifix-cubes-clip-art-614378.png"/>
          <p:cNvPicPr>
            <a:picLocks noChangeAspect="1" noChangeArrowheads="1"/>
          </p:cNvPicPr>
          <p:nvPr/>
        </p:nvPicPr>
        <p:blipFill>
          <a:blip r:embed="rId4" cstate="print"/>
          <a:srcRect/>
          <a:stretch>
            <a:fillRect/>
          </a:stretch>
        </p:blipFill>
        <p:spPr bwMode="auto">
          <a:xfrm>
            <a:off x="4080060" y="2953143"/>
            <a:ext cx="968190" cy="914401"/>
          </a:xfrm>
          <a:prstGeom prst="rect">
            <a:avLst/>
          </a:prstGeom>
          <a:noFill/>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854172245"/>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4" y="312737"/>
            <a:ext cx="835025" cy="83502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809751" y="5507867"/>
            <a:ext cx="7467601" cy="707886"/>
          </a:xfrm>
          <a:prstGeom prst="rect">
            <a:avLst/>
          </a:prstGeom>
          <a:noFill/>
        </p:spPr>
        <p:txBody>
          <a:bodyPr wrap="square" rtlCol="0">
            <a:spAutoFit/>
          </a:bodyPr>
          <a:lstStyle/>
          <a:p>
            <a:pPr algn="ctr"/>
            <a:r>
              <a:rPr lang="en-US" sz="2000" b="1">
                <a:solidFill>
                  <a:srgbClr val="0000FF"/>
                </a:solidFill>
              </a:rPr>
              <a:t>How many shapes are on the board?  I need a volunteer to put some on one side of line and put the rest on the other side.  </a:t>
            </a:r>
            <a:endParaRPr lang="en-US" sz="1100" b="1"/>
          </a:p>
        </p:txBody>
      </p:sp>
      <p:sp>
        <p:nvSpPr>
          <p:cNvPr id="5" name="TextBox 4"/>
          <p:cNvSpPr txBox="1"/>
          <p:nvPr/>
        </p:nvSpPr>
        <p:spPr>
          <a:xfrm>
            <a:off x="2282462" y="186755"/>
            <a:ext cx="4579074" cy="369332"/>
          </a:xfrm>
          <a:prstGeom prst="rect">
            <a:avLst/>
          </a:prstGeom>
          <a:noFill/>
        </p:spPr>
        <p:txBody>
          <a:bodyPr wrap="none" rtlCol="0">
            <a:spAutoFit/>
          </a:bodyPr>
          <a:lstStyle/>
          <a:p>
            <a:r>
              <a:rPr lang="en-US" b="1"/>
              <a:t>(Tape 4 shapes to the board below the boxes.)</a:t>
            </a:r>
          </a:p>
        </p:txBody>
      </p:sp>
      <p:graphicFrame>
        <p:nvGraphicFramePr>
          <p:cNvPr id="6" name="Table 5"/>
          <p:cNvGraphicFramePr>
            <a:graphicFrameLocks noGrp="1"/>
          </p:cNvGraphicFramePr>
          <p:nvPr>
            <p:extLst>
              <p:ext uri="{D42A27DB-BD31-4B8C-83A1-F6EECF244321}">
                <p14:modId xmlns:p14="http://schemas.microsoft.com/office/powerpoint/2010/main" val="2508253563"/>
              </p:ext>
            </p:extLst>
          </p:nvPr>
        </p:nvGraphicFramePr>
        <p:xfrm>
          <a:off x="1511292" y="1131200"/>
          <a:ext cx="6121416" cy="2695365"/>
        </p:xfrm>
        <a:graphic>
          <a:graphicData uri="http://schemas.openxmlformats.org/drawingml/2006/table">
            <a:tbl>
              <a:tblPr firstRow="1" bandRow="1">
                <a:tableStyleId>{5940675A-B579-460E-94D1-54222C63F5DA}</a:tableStyleId>
              </a:tblPr>
              <a:tblGrid>
                <a:gridCol w="3060708">
                  <a:extLst>
                    <a:ext uri="{9D8B030D-6E8A-4147-A177-3AD203B41FA5}">
                      <a16:colId xmlns:a16="http://schemas.microsoft.com/office/drawing/2014/main" val="3299344798"/>
                    </a:ext>
                  </a:extLst>
                </a:gridCol>
                <a:gridCol w="3060708">
                  <a:extLst>
                    <a:ext uri="{9D8B030D-6E8A-4147-A177-3AD203B41FA5}">
                      <a16:colId xmlns:a16="http://schemas.microsoft.com/office/drawing/2014/main" val="2653506350"/>
                    </a:ext>
                  </a:extLst>
                </a:gridCol>
              </a:tblGrid>
              <a:tr h="2695365">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00726726"/>
                  </a:ext>
                </a:extLst>
              </a:tr>
            </a:tbl>
          </a:graphicData>
        </a:graphic>
      </p:graphicFrame>
      <p:sp>
        <p:nvSpPr>
          <p:cNvPr id="16" name="TextBox 15"/>
          <p:cNvSpPr txBox="1"/>
          <p:nvPr/>
        </p:nvSpPr>
        <p:spPr>
          <a:xfrm>
            <a:off x="838199" y="5302738"/>
            <a:ext cx="7467601" cy="1169551"/>
          </a:xfrm>
          <a:prstGeom prst="rect">
            <a:avLst/>
          </a:prstGeom>
          <a:noFill/>
        </p:spPr>
        <p:txBody>
          <a:bodyPr wrap="square" rtlCol="0">
            <a:spAutoFit/>
          </a:bodyPr>
          <a:lstStyle/>
          <a:p>
            <a:pPr algn="ctr"/>
            <a:r>
              <a:rPr lang="en-US" sz="2000" b="1">
                <a:solidFill>
                  <a:srgbClr val="FF0000"/>
                </a:solidFill>
              </a:rPr>
              <a:t>Take your tower of 4 and break it into two parts to match the shapes on the board.  We can talk about this the special math way! </a:t>
            </a:r>
          </a:p>
          <a:p>
            <a:pPr algn="ctr"/>
            <a:endParaRPr lang="en-US" sz="1000" b="1">
              <a:solidFill>
                <a:srgbClr val="0000FF"/>
              </a:solidFill>
            </a:endParaRPr>
          </a:p>
          <a:p>
            <a:pPr algn="ctr"/>
            <a:r>
              <a:rPr lang="en-US" sz="2000" b="1"/>
              <a:t>“4 is the same as ___ and ____”</a:t>
            </a:r>
          </a:p>
        </p:txBody>
      </p:sp>
      <p:pic>
        <p:nvPicPr>
          <p:cNvPr id="17" name="Picture 2" descr="http://www.misskatecuttables.com/uploads/shopping_cart/10160/large_school-owl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8309" y="3328681"/>
            <a:ext cx="1901825" cy="190182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29513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42"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animEffect transition="in" filter="fade">
                                      <p:cBhvr>
                                        <p:cTn id="9" dur="500"/>
                                        <p:tgtEl>
                                          <p:spTgt spid="16"/>
                                        </p:tgtEl>
                                      </p:cBhvr>
                                    </p:animEffect>
                                    <p:anim calcmode="lin" valueType="num">
                                      <p:cBhvr>
                                        <p:cTn id="10" dur="500" fill="hold"/>
                                        <p:tgtEl>
                                          <p:spTgt spid="16"/>
                                        </p:tgtEl>
                                        <p:attrNameLst>
                                          <p:attrName>ppt_x</p:attrName>
                                        </p:attrNameLst>
                                      </p:cBhvr>
                                      <p:tavLst>
                                        <p:tav tm="0">
                                          <p:val>
                                            <p:strVal val="#ppt_x"/>
                                          </p:val>
                                        </p:tav>
                                        <p:tav tm="100000">
                                          <p:val>
                                            <p:strVal val="#ppt_x"/>
                                          </p:val>
                                        </p:tav>
                                      </p:tavLst>
                                    </p:anim>
                                    <p:anim calcmode="lin" valueType="num">
                                      <p:cBhvr>
                                        <p:cTn id="1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408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4" y="312737"/>
            <a:ext cx="835025" cy="83502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531170" y="5536047"/>
            <a:ext cx="6308105" cy="707886"/>
          </a:xfrm>
          <a:prstGeom prst="rect">
            <a:avLst/>
          </a:prstGeom>
          <a:noFill/>
        </p:spPr>
        <p:txBody>
          <a:bodyPr wrap="square" rtlCol="0">
            <a:spAutoFit/>
          </a:bodyPr>
          <a:lstStyle/>
          <a:p>
            <a:pPr algn="ctr"/>
            <a:r>
              <a:rPr lang="en-US" sz="2000" b="1">
                <a:solidFill>
                  <a:srgbClr val="0000FF"/>
                </a:solidFill>
              </a:rPr>
              <a:t>Put your towers together again.  Can anyone arrange our 4 shapes a different way?</a:t>
            </a:r>
            <a:endParaRPr lang="en-US" sz="1100" b="1"/>
          </a:p>
        </p:txBody>
      </p:sp>
      <p:sp>
        <p:nvSpPr>
          <p:cNvPr id="5" name="TextBox 4"/>
          <p:cNvSpPr txBox="1"/>
          <p:nvPr/>
        </p:nvSpPr>
        <p:spPr>
          <a:xfrm>
            <a:off x="2282462" y="186755"/>
            <a:ext cx="4579074" cy="369332"/>
          </a:xfrm>
          <a:prstGeom prst="rect">
            <a:avLst/>
          </a:prstGeom>
          <a:noFill/>
        </p:spPr>
        <p:txBody>
          <a:bodyPr wrap="none" rtlCol="0">
            <a:spAutoFit/>
          </a:bodyPr>
          <a:lstStyle/>
          <a:p>
            <a:r>
              <a:rPr lang="en-US" b="1"/>
              <a:t>(Tape 4 shapes to the board below the boxes.)</a:t>
            </a:r>
          </a:p>
        </p:txBody>
      </p:sp>
      <p:graphicFrame>
        <p:nvGraphicFramePr>
          <p:cNvPr id="6" name="Table 5"/>
          <p:cNvGraphicFramePr>
            <a:graphicFrameLocks noGrp="1"/>
          </p:cNvGraphicFramePr>
          <p:nvPr/>
        </p:nvGraphicFramePr>
        <p:xfrm>
          <a:off x="1511292" y="1131200"/>
          <a:ext cx="6121416" cy="2695365"/>
        </p:xfrm>
        <a:graphic>
          <a:graphicData uri="http://schemas.openxmlformats.org/drawingml/2006/table">
            <a:tbl>
              <a:tblPr firstRow="1" bandRow="1">
                <a:tableStyleId>{5940675A-B579-460E-94D1-54222C63F5DA}</a:tableStyleId>
              </a:tblPr>
              <a:tblGrid>
                <a:gridCol w="3060708">
                  <a:extLst>
                    <a:ext uri="{9D8B030D-6E8A-4147-A177-3AD203B41FA5}">
                      <a16:colId xmlns:a16="http://schemas.microsoft.com/office/drawing/2014/main" val="3299344798"/>
                    </a:ext>
                  </a:extLst>
                </a:gridCol>
                <a:gridCol w="3060708">
                  <a:extLst>
                    <a:ext uri="{9D8B030D-6E8A-4147-A177-3AD203B41FA5}">
                      <a16:colId xmlns:a16="http://schemas.microsoft.com/office/drawing/2014/main" val="2653506350"/>
                    </a:ext>
                  </a:extLst>
                </a:gridCol>
              </a:tblGrid>
              <a:tr h="2695365">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00726726"/>
                  </a:ext>
                </a:extLst>
              </a:tr>
            </a:tbl>
          </a:graphicData>
        </a:graphic>
      </p:graphicFrame>
      <p:sp>
        <p:nvSpPr>
          <p:cNvPr id="16" name="TextBox 15"/>
          <p:cNvSpPr txBox="1"/>
          <p:nvPr/>
        </p:nvSpPr>
        <p:spPr>
          <a:xfrm>
            <a:off x="838199" y="5305214"/>
            <a:ext cx="7467601" cy="1169551"/>
          </a:xfrm>
          <a:prstGeom prst="rect">
            <a:avLst/>
          </a:prstGeom>
          <a:noFill/>
        </p:spPr>
        <p:txBody>
          <a:bodyPr wrap="square" rtlCol="0">
            <a:spAutoFit/>
          </a:bodyPr>
          <a:lstStyle/>
          <a:p>
            <a:pPr algn="ctr"/>
            <a:r>
              <a:rPr lang="en-US" sz="2000" b="1">
                <a:solidFill>
                  <a:srgbClr val="FF0000"/>
                </a:solidFill>
              </a:rPr>
              <a:t>Take your tower of 4 and break it into two parts to match the shapes on the board.  We can talk about this the special math way! </a:t>
            </a:r>
          </a:p>
          <a:p>
            <a:pPr algn="ctr"/>
            <a:endParaRPr lang="en-US" sz="1000" b="1">
              <a:solidFill>
                <a:srgbClr val="0000FF"/>
              </a:solidFill>
            </a:endParaRPr>
          </a:p>
          <a:p>
            <a:pPr algn="ctr"/>
            <a:r>
              <a:rPr lang="en-US" sz="2000" b="1"/>
              <a:t>“4 is the same as ___ and ____”</a:t>
            </a:r>
          </a:p>
        </p:txBody>
      </p:sp>
      <p:pic>
        <p:nvPicPr>
          <p:cNvPr id="11" name="Picture 2" descr="http://www.misskatecuttables.com/uploads/shopping_cart/10160/large_school-owl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45288" y="3254957"/>
            <a:ext cx="1901825" cy="190182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56081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42"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animEffect transition="in" filter="fade">
                                      <p:cBhvr>
                                        <p:cTn id="9" dur="500"/>
                                        <p:tgtEl>
                                          <p:spTgt spid="16"/>
                                        </p:tgtEl>
                                      </p:cBhvr>
                                    </p:animEffect>
                                    <p:anim calcmode="lin" valueType="num">
                                      <p:cBhvr>
                                        <p:cTn id="10" dur="500" fill="hold"/>
                                        <p:tgtEl>
                                          <p:spTgt spid="16"/>
                                        </p:tgtEl>
                                        <p:attrNameLst>
                                          <p:attrName>ppt_x</p:attrName>
                                        </p:attrNameLst>
                                      </p:cBhvr>
                                      <p:tavLst>
                                        <p:tav tm="0">
                                          <p:val>
                                            <p:strVal val="#ppt_x"/>
                                          </p:val>
                                        </p:tav>
                                        <p:tav tm="100000">
                                          <p:val>
                                            <p:strVal val="#ppt_x"/>
                                          </p:val>
                                        </p:tav>
                                      </p:tavLst>
                                    </p:anim>
                                    <p:anim calcmode="lin" valueType="num">
                                      <p:cBhvr>
                                        <p:cTn id="1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p:bld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4" y="312737"/>
            <a:ext cx="835025" cy="83502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224561" y="5550856"/>
            <a:ext cx="7032668" cy="1015663"/>
          </a:xfrm>
          <a:prstGeom prst="rect">
            <a:avLst/>
          </a:prstGeom>
          <a:noFill/>
        </p:spPr>
        <p:txBody>
          <a:bodyPr wrap="square" rtlCol="0">
            <a:spAutoFit/>
          </a:bodyPr>
          <a:lstStyle/>
          <a:p>
            <a:pPr algn="ctr"/>
            <a:r>
              <a:rPr lang="en-US" sz="2000" b="1">
                <a:solidFill>
                  <a:srgbClr val="0000FF"/>
                </a:solidFill>
              </a:rPr>
              <a:t>Let’s try it with 5 shapes!  Put another cube on your tower to make 5.  I need a volunteer to put some of the shapes on one side of the line and the rest on the other.</a:t>
            </a:r>
            <a:endParaRPr lang="en-US" sz="1100" b="1"/>
          </a:p>
        </p:txBody>
      </p:sp>
      <p:sp>
        <p:nvSpPr>
          <p:cNvPr id="5" name="TextBox 4"/>
          <p:cNvSpPr txBox="1"/>
          <p:nvPr/>
        </p:nvSpPr>
        <p:spPr>
          <a:xfrm>
            <a:off x="2282462" y="186755"/>
            <a:ext cx="4579074" cy="369332"/>
          </a:xfrm>
          <a:prstGeom prst="rect">
            <a:avLst/>
          </a:prstGeom>
          <a:noFill/>
        </p:spPr>
        <p:txBody>
          <a:bodyPr wrap="none" rtlCol="0">
            <a:spAutoFit/>
          </a:bodyPr>
          <a:lstStyle/>
          <a:p>
            <a:r>
              <a:rPr lang="en-US" b="1"/>
              <a:t>(Tape 5 shapes to the board below the boxes.)</a:t>
            </a:r>
          </a:p>
        </p:txBody>
      </p:sp>
      <p:graphicFrame>
        <p:nvGraphicFramePr>
          <p:cNvPr id="6" name="Table 5"/>
          <p:cNvGraphicFramePr>
            <a:graphicFrameLocks noGrp="1"/>
          </p:cNvGraphicFramePr>
          <p:nvPr/>
        </p:nvGraphicFramePr>
        <p:xfrm>
          <a:off x="1511292" y="1131200"/>
          <a:ext cx="6121416" cy="2695365"/>
        </p:xfrm>
        <a:graphic>
          <a:graphicData uri="http://schemas.openxmlformats.org/drawingml/2006/table">
            <a:tbl>
              <a:tblPr firstRow="1" bandRow="1">
                <a:tableStyleId>{5940675A-B579-460E-94D1-54222C63F5DA}</a:tableStyleId>
              </a:tblPr>
              <a:tblGrid>
                <a:gridCol w="3060708">
                  <a:extLst>
                    <a:ext uri="{9D8B030D-6E8A-4147-A177-3AD203B41FA5}">
                      <a16:colId xmlns:a16="http://schemas.microsoft.com/office/drawing/2014/main" val="3299344798"/>
                    </a:ext>
                  </a:extLst>
                </a:gridCol>
                <a:gridCol w="3060708">
                  <a:extLst>
                    <a:ext uri="{9D8B030D-6E8A-4147-A177-3AD203B41FA5}">
                      <a16:colId xmlns:a16="http://schemas.microsoft.com/office/drawing/2014/main" val="2653506350"/>
                    </a:ext>
                  </a:extLst>
                </a:gridCol>
              </a:tblGrid>
              <a:tr h="2695365">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00726726"/>
                  </a:ext>
                </a:extLst>
              </a:tr>
            </a:tbl>
          </a:graphicData>
        </a:graphic>
      </p:graphicFrame>
      <p:sp>
        <p:nvSpPr>
          <p:cNvPr id="16" name="TextBox 15"/>
          <p:cNvSpPr txBox="1"/>
          <p:nvPr/>
        </p:nvSpPr>
        <p:spPr>
          <a:xfrm>
            <a:off x="838199" y="5501394"/>
            <a:ext cx="7467601" cy="1169551"/>
          </a:xfrm>
          <a:prstGeom prst="rect">
            <a:avLst/>
          </a:prstGeom>
          <a:noFill/>
        </p:spPr>
        <p:txBody>
          <a:bodyPr wrap="square" rtlCol="0">
            <a:spAutoFit/>
          </a:bodyPr>
          <a:lstStyle/>
          <a:p>
            <a:pPr algn="ctr"/>
            <a:r>
              <a:rPr lang="en-US" sz="2000" b="1">
                <a:solidFill>
                  <a:srgbClr val="FF0000"/>
                </a:solidFill>
              </a:rPr>
              <a:t>Take your tower of 5 and break it into two parts to match the shapes on the board.  We can talk about this the special math way! </a:t>
            </a:r>
          </a:p>
          <a:p>
            <a:pPr algn="ctr"/>
            <a:endParaRPr lang="en-US" sz="1000" b="1">
              <a:solidFill>
                <a:srgbClr val="0000FF"/>
              </a:solidFill>
            </a:endParaRPr>
          </a:p>
          <a:p>
            <a:pPr algn="ctr"/>
            <a:r>
              <a:rPr lang="en-US" sz="2000" b="1"/>
              <a:t>“5 is the same as ___ and ____”</a:t>
            </a:r>
          </a:p>
        </p:txBody>
      </p:sp>
      <p:pic>
        <p:nvPicPr>
          <p:cNvPr id="11" name="Picture 2" descr="http://www.misskatecuttables.com/uploads/shopping_cart/10160/large_school-owl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45288" y="3172515"/>
            <a:ext cx="1901825" cy="190182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511115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42"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animEffect transition="in" filter="fade">
                                      <p:cBhvr>
                                        <p:cTn id="9" dur="500"/>
                                        <p:tgtEl>
                                          <p:spTgt spid="16"/>
                                        </p:tgtEl>
                                      </p:cBhvr>
                                    </p:animEffect>
                                    <p:anim calcmode="lin" valueType="num">
                                      <p:cBhvr>
                                        <p:cTn id="10" dur="500" fill="hold"/>
                                        <p:tgtEl>
                                          <p:spTgt spid="16"/>
                                        </p:tgtEl>
                                        <p:attrNameLst>
                                          <p:attrName>ppt_x</p:attrName>
                                        </p:attrNameLst>
                                      </p:cBhvr>
                                      <p:tavLst>
                                        <p:tav tm="0">
                                          <p:val>
                                            <p:strVal val="#ppt_x"/>
                                          </p:val>
                                        </p:tav>
                                        <p:tav tm="100000">
                                          <p:val>
                                            <p:strVal val="#ppt_x"/>
                                          </p:val>
                                        </p:tav>
                                      </p:tavLst>
                                    </p:anim>
                                    <p:anim calcmode="lin" valueType="num">
                                      <p:cBhvr>
                                        <p:cTn id="1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7315200" y="186755"/>
            <a:ext cx="1688283" cy="307777"/>
          </a:xfrm>
          <a:prstGeom prst="rect">
            <a:avLst/>
          </a:prstGeom>
          <a:noFill/>
        </p:spPr>
        <p:txBody>
          <a:bodyPr wrap="none" rtlCol="0">
            <a:spAutoFit/>
          </a:bodyPr>
          <a:lstStyle/>
          <a:p>
            <a:r>
              <a:rPr lang="en-US" sz="1400"/>
              <a:t>Module 1, Lesson 16</a:t>
            </a:r>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6" descr="http://www.clker.com/cliparts/w/M/G/E/c/F/yellow-flower.svg"/>
          <p:cNvSpPr>
            <a:spLocks noChangeAspect="1" noChangeArrowheads="1"/>
          </p:cNvSpPr>
          <p:nvPr/>
        </p:nvSpPr>
        <p:spPr bwMode="auto">
          <a:xfrm>
            <a:off x="612774" y="312737"/>
            <a:ext cx="835025" cy="83502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55666" y="5790499"/>
            <a:ext cx="7032668" cy="707886"/>
          </a:xfrm>
          <a:prstGeom prst="rect">
            <a:avLst/>
          </a:prstGeom>
          <a:noFill/>
        </p:spPr>
        <p:txBody>
          <a:bodyPr wrap="square" rtlCol="0">
            <a:spAutoFit/>
          </a:bodyPr>
          <a:lstStyle/>
          <a:p>
            <a:pPr algn="ctr"/>
            <a:r>
              <a:rPr lang="en-US" sz="2000" b="1">
                <a:solidFill>
                  <a:srgbClr val="0000FF"/>
                </a:solidFill>
              </a:rPr>
              <a:t>Put your tower back together.  Can anyone arrange the 5 shapes in a different way?</a:t>
            </a:r>
            <a:endParaRPr lang="en-US" sz="1100" b="1"/>
          </a:p>
        </p:txBody>
      </p:sp>
      <p:sp>
        <p:nvSpPr>
          <p:cNvPr id="5" name="TextBox 4"/>
          <p:cNvSpPr txBox="1"/>
          <p:nvPr/>
        </p:nvSpPr>
        <p:spPr>
          <a:xfrm>
            <a:off x="2282462" y="196809"/>
            <a:ext cx="4579074" cy="369332"/>
          </a:xfrm>
          <a:prstGeom prst="rect">
            <a:avLst/>
          </a:prstGeom>
          <a:noFill/>
        </p:spPr>
        <p:txBody>
          <a:bodyPr wrap="none" rtlCol="0">
            <a:spAutoFit/>
          </a:bodyPr>
          <a:lstStyle/>
          <a:p>
            <a:r>
              <a:rPr lang="en-US" b="1"/>
              <a:t>(Tape 5 shapes to the board below the boxes.)</a:t>
            </a:r>
          </a:p>
        </p:txBody>
      </p:sp>
      <p:graphicFrame>
        <p:nvGraphicFramePr>
          <p:cNvPr id="6" name="Table 5"/>
          <p:cNvGraphicFramePr>
            <a:graphicFrameLocks noGrp="1"/>
          </p:cNvGraphicFramePr>
          <p:nvPr/>
        </p:nvGraphicFramePr>
        <p:xfrm>
          <a:off x="1511292" y="1131200"/>
          <a:ext cx="6121416" cy="2695365"/>
        </p:xfrm>
        <a:graphic>
          <a:graphicData uri="http://schemas.openxmlformats.org/drawingml/2006/table">
            <a:tbl>
              <a:tblPr firstRow="1" bandRow="1">
                <a:tableStyleId>{5940675A-B579-460E-94D1-54222C63F5DA}</a:tableStyleId>
              </a:tblPr>
              <a:tblGrid>
                <a:gridCol w="3060708">
                  <a:extLst>
                    <a:ext uri="{9D8B030D-6E8A-4147-A177-3AD203B41FA5}">
                      <a16:colId xmlns:a16="http://schemas.microsoft.com/office/drawing/2014/main" val="3299344798"/>
                    </a:ext>
                  </a:extLst>
                </a:gridCol>
                <a:gridCol w="3060708">
                  <a:extLst>
                    <a:ext uri="{9D8B030D-6E8A-4147-A177-3AD203B41FA5}">
                      <a16:colId xmlns:a16="http://schemas.microsoft.com/office/drawing/2014/main" val="2653506350"/>
                    </a:ext>
                  </a:extLst>
                </a:gridCol>
              </a:tblGrid>
              <a:tr h="2695365">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00726726"/>
                  </a:ext>
                </a:extLst>
              </a:tr>
            </a:tbl>
          </a:graphicData>
        </a:graphic>
      </p:graphicFrame>
      <p:sp>
        <p:nvSpPr>
          <p:cNvPr id="16" name="TextBox 15"/>
          <p:cNvSpPr txBox="1"/>
          <p:nvPr/>
        </p:nvSpPr>
        <p:spPr>
          <a:xfrm>
            <a:off x="838199" y="5536049"/>
            <a:ext cx="7467601" cy="1169551"/>
          </a:xfrm>
          <a:prstGeom prst="rect">
            <a:avLst/>
          </a:prstGeom>
          <a:noFill/>
        </p:spPr>
        <p:txBody>
          <a:bodyPr wrap="square" rtlCol="0">
            <a:spAutoFit/>
          </a:bodyPr>
          <a:lstStyle/>
          <a:p>
            <a:pPr algn="ctr"/>
            <a:r>
              <a:rPr lang="en-US" sz="2000" b="1">
                <a:solidFill>
                  <a:srgbClr val="FF0000"/>
                </a:solidFill>
              </a:rPr>
              <a:t>Take your tower of 5 and break it into two parts to match the shapes on the board.  We can talk about this the special math way! </a:t>
            </a:r>
          </a:p>
          <a:p>
            <a:pPr algn="ctr"/>
            <a:endParaRPr lang="en-US" sz="1000" b="1">
              <a:solidFill>
                <a:srgbClr val="0000FF"/>
              </a:solidFill>
            </a:endParaRPr>
          </a:p>
          <a:p>
            <a:pPr algn="ctr"/>
            <a:r>
              <a:rPr lang="en-US" sz="2000" b="1"/>
              <a:t>“5 is the same as ___ and ____”</a:t>
            </a:r>
          </a:p>
        </p:txBody>
      </p:sp>
      <p:pic>
        <p:nvPicPr>
          <p:cNvPr id="62466" name="Picture 2" descr="http://www.misskatecuttables.com/uploads/shopping_cart/10160/large_school-owl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8309" y="3172515"/>
            <a:ext cx="1901825" cy="190182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329868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42"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animEffect transition="in" filter="fade">
                                      <p:cBhvr>
                                        <p:cTn id="9" dur="500"/>
                                        <p:tgtEl>
                                          <p:spTgt spid="16"/>
                                        </p:tgtEl>
                                      </p:cBhvr>
                                    </p:animEffect>
                                    <p:anim calcmode="lin" valueType="num">
                                      <p:cBhvr>
                                        <p:cTn id="10" dur="500" fill="hold"/>
                                        <p:tgtEl>
                                          <p:spTgt spid="16"/>
                                        </p:tgtEl>
                                        <p:attrNameLst>
                                          <p:attrName>ppt_x</p:attrName>
                                        </p:attrNameLst>
                                      </p:cBhvr>
                                      <p:tavLst>
                                        <p:tav tm="0">
                                          <p:val>
                                            <p:strVal val="#ppt_x"/>
                                          </p:val>
                                        </p:tav>
                                        <p:tav tm="100000">
                                          <p:val>
                                            <p:strVal val="#ppt_x"/>
                                          </p:val>
                                        </p:tav>
                                      </p:tavLst>
                                    </p:anim>
                                    <p:anim calcmode="lin" valueType="num">
                                      <p:cBhvr>
                                        <p:cTn id="1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p:bld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25218" y="152401"/>
            <a:ext cx="8693564" cy="472049"/>
          </a:xfrm>
          <a:prstGeom prst="rect">
            <a:avLst/>
          </a:prstGeom>
        </p:spPr>
      </p:pic>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pic>
        <p:nvPicPr>
          <p:cNvPr id="2" name="Picture 1"/>
          <p:cNvPicPr>
            <a:picLocks noChangeAspect="1"/>
          </p:cNvPicPr>
          <p:nvPr/>
        </p:nvPicPr>
        <p:blipFill>
          <a:blip r:embed="rId4"/>
          <a:stretch>
            <a:fillRect/>
          </a:stretch>
        </p:blipFill>
        <p:spPr>
          <a:xfrm>
            <a:off x="762000" y="838200"/>
            <a:ext cx="7576457" cy="5257800"/>
          </a:xfrm>
          <a:prstGeom prst="rect">
            <a:avLst/>
          </a:prstGeom>
        </p:spPr>
      </p:pic>
    </p:spTree>
    <p:extLst>
      <p:ext uri="{BB962C8B-B14F-4D97-AF65-F5344CB8AC3E}">
        <p14:creationId xmlns:p14="http://schemas.microsoft.com/office/powerpoint/2010/main" val="2930732864"/>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25218" y="152401"/>
            <a:ext cx="8693564" cy="472049"/>
          </a:xfrm>
          <a:prstGeom prst="rect">
            <a:avLst/>
          </a:prstGeom>
        </p:spPr>
      </p:pic>
      <p:pic>
        <p:nvPicPr>
          <p:cNvPr id="4" name="Picture 3"/>
          <p:cNvPicPr>
            <a:picLocks noChangeAspect="1"/>
          </p:cNvPicPr>
          <p:nvPr/>
        </p:nvPicPr>
        <p:blipFill>
          <a:blip r:embed="rId4"/>
          <a:stretch>
            <a:fillRect/>
          </a:stretch>
        </p:blipFill>
        <p:spPr>
          <a:xfrm>
            <a:off x="611187" y="1371600"/>
            <a:ext cx="7921625" cy="3221006"/>
          </a:xfrm>
          <a:prstGeom prst="rect">
            <a:avLst/>
          </a:prstGeom>
        </p:spPr>
      </p:pic>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426279034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628143" y="1603574"/>
            <a:ext cx="3276600" cy="1215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a:stretch>
            <a:fillRect/>
          </a:stretch>
        </p:blipFill>
        <p:spPr>
          <a:xfrm>
            <a:off x="1514475" y="1495425"/>
            <a:ext cx="6163891" cy="2619375"/>
          </a:xfrm>
          <a:prstGeom prst="rect">
            <a:avLst/>
          </a:prstGeom>
        </p:spPr>
      </p:pic>
    </p:spTree>
    <p:extLst>
      <p:ext uri="{BB962C8B-B14F-4D97-AF65-F5344CB8AC3E}">
        <p14:creationId xmlns:p14="http://schemas.microsoft.com/office/powerpoint/2010/main" val="89652141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772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1710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3</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14392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2</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5804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Show Me Fingers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51938" y="1072849"/>
            <a:ext cx="7040123" cy="923330"/>
          </a:xfrm>
          <a:prstGeom prst="rect">
            <a:avLst/>
          </a:prstGeom>
          <a:noFill/>
        </p:spPr>
        <p:txBody>
          <a:bodyPr wrap="square" rtlCol="0">
            <a:spAutoFit/>
          </a:bodyPr>
          <a:lstStyle/>
          <a:p>
            <a:pPr algn="ctr"/>
            <a:r>
              <a:rPr lang="en-US" b="1">
                <a:solidFill>
                  <a:srgbClr val="0070C0"/>
                </a:solidFill>
              </a:rPr>
              <a:t>Let’s play Show Me Fingers.  I’ll say a number, and you show me that many fingers, the same way as before.  Remember to start on the pinky, and don’t skip any fingers!  Ready?</a:t>
            </a:r>
          </a:p>
        </p:txBody>
      </p:sp>
      <p:pic>
        <p:nvPicPr>
          <p:cNvPr id="16" name="Picture 2" descr="http://cliparts.co/cliparts/8i6/oMd/8i6oMdaL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71443" y="2270370"/>
            <a:ext cx="2667000" cy="198691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069185" y="2627742"/>
            <a:ext cx="497252" cy="830997"/>
          </a:xfrm>
          <a:prstGeom prst="rect">
            <a:avLst/>
          </a:prstGeom>
          <a:noFill/>
        </p:spPr>
        <p:txBody>
          <a:bodyPr wrap="none" rtlCol="0">
            <a:spAutoFit/>
          </a:bodyPr>
          <a:lstStyle/>
          <a:p>
            <a:r>
              <a:rPr lang="en-US" sz="4800" b="1"/>
              <a:t>1</a:t>
            </a:r>
          </a:p>
        </p:txBody>
      </p:sp>
      <p:pic>
        <p:nvPicPr>
          <p:cNvPr id="18" name="Picture 2" descr="http://metadot.vigoco.k12.in.us/public/FroggyFun_SchoolDays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52210" y="3347818"/>
            <a:ext cx="3267137" cy="3091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122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3986217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3922414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4</a:t>
            </a:r>
          </a:p>
          <a:p>
            <a:endParaRPr lang="en-US" b="1"/>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5362" name="Picture 2" descr="https://encrypted-tbn1.gstatic.com/images?q=tbn:ANd9GcRaGxS07iW3h2zIUMMrYs0wiCOyZPNKCo1g2u0TCYpL_EsY23OmU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752600"/>
            <a:ext cx="3260324" cy="3677523"/>
          </a:xfrm>
          <a:prstGeom prst="rect">
            <a:avLst/>
          </a:prstGeom>
          <a:noFill/>
          <a:extLst>
            <a:ext uri="{909E8E84-426E-40DD-AFC4-6F175D3DCCD1}">
              <a14:hiddenFill xmlns:a14="http://schemas.microsoft.com/office/drawing/2010/main">
                <a:solidFill>
                  <a:srgbClr val="FFFFFF"/>
                </a:solidFill>
              </a14:hiddenFill>
            </a:ext>
          </a:extLst>
        </p:spPr>
      </p:pic>
      <p:pic>
        <p:nvPicPr>
          <p:cNvPr id="15368" name="Picture 8" descr="http://content.mycutegraphics.com/graphics/clothing/pair-of-bright-pink-sock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752600"/>
            <a:ext cx="3754689" cy="38890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68081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1811026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151109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336194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58693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55740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402464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289869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43079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3789109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131575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5</a:t>
            </a:r>
          </a:p>
          <a:p>
            <a:endParaRPr lang="en-US" b="1"/>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6386" name="Picture 2" descr="http://worldartsme.com/images/blue-sox-clipart-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8201" y="1786542"/>
            <a:ext cx="3200400" cy="3873453"/>
          </a:xfrm>
          <a:prstGeom prst="rect">
            <a:avLst/>
          </a:prstGeom>
          <a:noFill/>
          <a:extLst>
            <a:ext uri="{909E8E84-426E-40DD-AFC4-6F175D3DCCD1}">
              <a14:hiddenFill xmlns:a14="http://schemas.microsoft.com/office/drawing/2010/main">
                <a:solidFill>
                  <a:srgbClr val="FFFFFF"/>
                </a:solidFill>
              </a14:hiddenFill>
            </a:ext>
          </a:extLst>
        </p:spPr>
      </p:pic>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63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2033759"/>
            <a:ext cx="3701556" cy="33267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7691071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Finger Flashes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3619776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62610" y="2704916"/>
            <a:ext cx="4540313" cy="931902"/>
          </a:xfrm>
          <a:prstGeom prst="rect">
            <a:avLst/>
          </a:prstGeom>
        </p:spPr>
      </p:pic>
    </p:spTree>
    <p:extLst>
      <p:ext uri="{BB962C8B-B14F-4D97-AF65-F5344CB8AC3E}">
        <p14:creationId xmlns:p14="http://schemas.microsoft.com/office/powerpoint/2010/main" val="225085643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44178241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62610" y="2704916"/>
            <a:ext cx="4540313" cy="931902"/>
          </a:xfrm>
          <a:prstGeom prst="rect">
            <a:avLst/>
          </a:prstGeom>
        </p:spPr>
      </p:pic>
    </p:spTree>
    <p:extLst>
      <p:ext uri="{BB962C8B-B14F-4D97-AF65-F5344CB8AC3E}">
        <p14:creationId xmlns:p14="http://schemas.microsoft.com/office/powerpoint/2010/main" val="214486083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89665044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23797537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102512972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2</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err="1"/>
              <a:t>Rekenrek</a:t>
            </a:r>
            <a:r>
              <a:rPr lang="en-US" sz="2800" b="1"/>
              <a:t> to 3</a:t>
            </a:r>
            <a:endParaRPr lang="en-US" sz="8000" b="1"/>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707886"/>
          </a:xfrm>
          <a:prstGeom prst="rect">
            <a:avLst/>
          </a:prstGeom>
          <a:noFill/>
        </p:spPr>
        <p:txBody>
          <a:bodyPr wrap="square" rtlCol="0">
            <a:spAutoFit/>
          </a:bodyPr>
          <a:lstStyle/>
          <a:p>
            <a:pPr algn="ctr"/>
            <a:r>
              <a:rPr lang="en-US" sz="2000" b="1">
                <a:solidFill>
                  <a:srgbClr val="0070C0"/>
                </a:solidFill>
              </a:rPr>
              <a:t>Let’s practice counting with the </a:t>
            </a:r>
            <a:r>
              <a:rPr lang="en-US" sz="2000" b="1" err="1">
                <a:solidFill>
                  <a:srgbClr val="0070C0"/>
                </a:solidFill>
              </a:rPr>
              <a:t>Rekenrek</a:t>
            </a:r>
            <a:r>
              <a:rPr lang="en-US" sz="2000" b="1">
                <a:solidFill>
                  <a:srgbClr val="0070C0"/>
                </a:solidFill>
              </a:rPr>
              <a:t>.  Say how many you see.</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a:hlinkClick r:id="rId5"/>
              </a:rPr>
              <a:t>Click Here for Virtual </a:t>
            </a:r>
            <a:r>
              <a:rPr lang="en-US" err="1">
                <a:hlinkClick r:id="rId5"/>
              </a:rPr>
              <a:t>Rekenrek</a:t>
            </a:r>
            <a:endParaRPr lang="en-US"/>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175563237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6781800" y="381000"/>
            <a:ext cx="1596912" cy="307777"/>
          </a:xfrm>
          <a:prstGeom prst="rect">
            <a:avLst/>
          </a:prstGeom>
          <a:noFill/>
        </p:spPr>
        <p:txBody>
          <a:bodyPr wrap="none" rtlCol="0">
            <a:spAutoFit/>
          </a:bodyPr>
          <a:lstStyle/>
          <a:p>
            <a:r>
              <a:rPr lang="en-US" sz="1400"/>
              <a:t>Module 1, Lesson 2</a:t>
            </a:r>
          </a:p>
        </p:txBody>
      </p:sp>
      <p:sp>
        <p:nvSpPr>
          <p:cNvPr id="16" name="TextBox 15"/>
          <p:cNvSpPr txBox="1"/>
          <p:nvPr/>
        </p:nvSpPr>
        <p:spPr>
          <a:xfrm>
            <a:off x="271532" y="1278619"/>
            <a:ext cx="8534400" cy="523220"/>
          </a:xfrm>
          <a:prstGeom prst="rect">
            <a:avLst/>
          </a:prstGeom>
          <a:noFill/>
        </p:spPr>
        <p:txBody>
          <a:bodyPr wrap="square" rtlCol="0">
            <a:spAutoFit/>
          </a:bodyPr>
          <a:lstStyle/>
          <a:p>
            <a:pPr algn="ctr"/>
            <a:r>
              <a:rPr lang="en-US" sz="2800" b="1"/>
              <a:t>Jeremy has 3 marbles.  Draw his marbles.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s://s-media-cache-ak0.pinimg.com/236x/9a/67/af/9a67af7554253b6a9b7014c36c348f09.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940" y="2682043"/>
            <a:ext cx="1659094" cy="36275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57970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973958" y="925947"/>
            <a:ext cx="7196081" cy="1169551"/>
          </a:xfrm>
          <a:prstGeom prst="rect">
            <a:avLst/>
          </a:prstGeom>
          <a:noFill/>
        </p:spPr>
        <p:txBody>
          <a:bodyPr wrap="square" rtlCol="0">
            <a:spAutoFit/>
          </a:bodyPr>
          <a:lstStyle/>
          <a:p>
            <a:pPr algn="ctr"/>
            <a:r>
              <a:rPr lang="en-US" sz="2800" b="1"/>
              <a:t>What are these?  Are they exactly the same,    or are they almost the same?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074" name="Picture 2" descr="http://ancestorsoftennis.weebly.com/uploads/5/3/2/9/53292113/5976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2649" y="2324098"/>
            <a:ext cx="2095501" cy="209550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tennisweek.com/wp-content/uploads/2014/03/Tennis-Ball.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2228849"/>
            <a:ext cx="2286000" cy="2286000"/>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1477579" y="4876800"/>
            <a:ext cx="6188841" cy="1169551"/>
          </a:xfrm>
          <a:prstGeom prst="rect">
            <a:avLst/>
          </a:prstGeom>
          <a:noFill/>
        </p:spPr>
        <p:txBody>
          <a:bodyPr wrap="square" rtlCol="0">
            <a:spAutoFit/>
          </a:bodyPr>
          <a:lstStyle/>
          <a:p>
            <a:pPr algn="ctr"/>
            <a:r>
              <a:rPr lang="en-US" sz="2800" b="1">
                <a:solidFill>
                  <a:srgbClr val="0000FF"/>
                </a:solidFill>
              </a:rPr>
              <a:t>Repeat after me.  They are the same, but one is grey and one is yellow.</a:t>
            </a:r>
          </a:p>
          <a:p>
            <a:pPr algn="ctr"/>
            <a:endParaRPr lang="en-US" sz="1400" b="1"/>
          </a:p>
        </p:txBody>
      </p:sp>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887123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272735" y="280432"/>
            <a:ext cx="6469848" cy="923330"/>
          </a:xfrm>
          <a:prstGeom prst="rect">
            <a:avLst/>
          </a:prstGeom>
          <a:noFill/>
        </p:spPr>
        <p:txBody>
          <a:bodyPr wrap="none" rtlCol="0">
            <a:spAutoFit/>
          </a:bodyPr>
          <a:lstStyle/>
          <a:p>
            <a:pPr algn="ctr"/>
            <a:r>
              <a:rPr lang="en-US" b="1"/>
              <a:t>Socks to print/laminate for the Exactly the Same Game (Lesson 1)</a:t>
            </a:r>
          </a:p>
          <a:p>
            <a:pPr algn="ctr"/>
            <a:r>
              <a:rPr lang="en-US" b="1"/>
              <a:t>Page 6</a:t>
            </a:r>
          </a:p>
          <a:p>
            <a:endParaRPr lang="en-US" b="1"/>
          </a:p>
        </p:txBody>
      </p:sp>
      <p:sp>
        <p:nvSpPr>
          <p:cNvPr id="2" name="AutoShape 6" descr="data:image/png;base64,iVBORw0KGgoAAAANSUhEUgAAANcAAADrCAMAAADNG/NRAAABaFBMVEX/////xlxCruIAAAD/yF3/zmD/zF//z2D/yl7/0WH/02JDseZEtOrgEj7/1GJEs+jo6Oj39/fc3Nzu7u5GuvHaEj3hEj/5+fk6msgUAADPz8+4DDPFxcXl5eVrAB3xwVmsCzDJEDhBABAAABQXAADcrlE/ptjmuVbPEDqGACW8vL0ABwCoqaqxjUGys7QAAA7Pqk8qIA+aAyvqvVg4JAAsLBEkAAaMACcxAAvBmEVKABOmhT5+ZiyQdjZ5ACEAEwFRRR47KwA0jLazlERoVSY2LyqZmpxbABhVOwcRHAgADRxPUlcrGABCRUp6e31wbWtVQhUfXHord5sAKT4ST2otgKdBORheYGIAECtGSU+MjY4/ORhfUSSEbzOmiT8lKjRFPzsAJT0APlYhFgxhSRZwUhsoEgBFMgAXHSYAGDI2HgAoLzc5KhNbWFUAGiojaIkZGRlwXyuUfDl4ABCGZScvODcNHAgyQkBo8+26AAAX+klEQVR4nNVdCVsaydqNvL0CogJG3NIaRZQLyIgxImBUiElcEPeEKMl1id4YdeTmzvf3v6puQMCu7qarHJgzz5NJYp6mD1X1rqeqXrz4W9HnGx0KxyLFnc3tbxuzgDG7cfPluBiJDfX2/b3vwgQ+b3g9v/kNE9m6urhMZ8qlaDSJEI2WUpn05cU8+sl2Ptbb7he1Dl94ffMavfXV71Q2HlIEHv+HIFSh/YFX4qVLgC9D7X5fKxiNHAMMXv1OBjmPRxQ4rovrIoKTZE8wDcftfmkzDBW/wVY6GZJkUeIM+NQxEzyeLMTa/eJG8BU34CqaQHPOEqMujhNkZyKaQxM23+53J6N3B+ajikeyRklC7JVgCXE6f4jymZ12vz0R61CI87z5QHGcxMt8Ihh9OAL4lc6GBFngMx27wI4hKRtMPw5BEgTRKSrxaGblHE29XCqu8NqU7VxeRUhjg65gCy7y9RBFbN0VJRTMljInfyBC5yvpaFzyyELNsHQur535EzwG8MdRIfdwmimnNJQzp+mH3MovTAcGf+VOS8mgIol1lCq8NttNgIDihYeXlGA8iwKJXGHl168/VPw6Wsk9/M4g54zo8Ng761r/zuW1vupUrRwn8KLs9NTBiech+oGRdxbKncordi6bWkKyUfGktttNgIARsOa3nnLieBkFUp06XkOgWIsxGigJoqDETz/B0uv/tZsAAaMQaoWQpHqyYDSNfPPS2/HuV53Kqw+CxuOlOmbkmQVZFrlQPHq68gkwp+Hp/v7+l8udyusFxCXt5TnVkKssJNVLy8ggSoKSCCEvUMqkT95gX7awtDw3PP3yZXf/9PDcqwX4s93vT8JGKhRKKBoSiVAoGIzHUWacKp8+5E6O3rx5pxYAFpdeLb8dGx7v7375sn98eG75wwLAp1wpBe1+fxK2QRcLr5c+ICpzY8PD49P93YjOSzRCY29fLSFC8O4oXcJBohjsWF47c9PjwzWMj49P44WDeaDJ1t3fj346Nvd2+cNrzPbT15PTFIqoRC1I5MVox/Iq/rcf86gA/XZ6ehwRxVxefXi9OKjSOcqlyyikSigCiobViAolLc5E6St0LK+IOu0mFzAGB2vz8F+f3qzk0pmoVr0RcbGGq0SIOLVEWUsG2ZGZZRhoNwECYlvYTETVKF6tpsXjQZy3iE41QpS4x3gXey/kkEPx0gPi9HpmuL97DnztJkDACAhSpX6GzToy8rgQVeGCfoetPi87naKUCCZTpydf/0LW8ZXqvpCtX4bRdhMgYBQUXvW7KqRqjRBnmRKnYN8VTWUeVjR7P7n06u3YeD82KONjbz8MwjvwtpsAAX1wmiplqyiVypWU8qjiuWBwEZl8bPHHp7uxP0b2cQZbx3dfH1JBBTq1NDoAS4sLkxVrMTm5+BqxQJ5r5u2c5rumNaPfjez93MyrpUVsU47SZWTsUfArSYMj7SZAwv/QtOrXgA29Zu27tb+qOa/BivfKRJMhThRr6bPwI9zu9yfh+O3YmOaRNf88hpjMIN+1pPmud2+OTh4QHWTvkfkQm+oB/HzHFnzz8K+mGOoTppIul7LJoFapUsdHtx4gXkXa/f4kFC89AqdUgeIIUXTKqiOWTKobCHKh2O73JyHy09lVCyWstRzqeOU6tkAfBorKjZju1MLoCy8I9nl1bgERBxwUvDq20PbCZ1bhMIIQ/dbu9ydh4Dpps4SIwCU3nv8Nfb2j3qGRcCwSWUeIRGLhEa/XXJGwHbW/wKT4xPMlYKNDWJdwcz1RCVS3fl4hzP/Uor6Jm818zCjq3szw9scr+BwJ2MBoeP14A737j6tLLdThcKrk8Tid2q8yzgKTmYtzgDwx8M5f2jf0XAgYqzh6R4qbKAD/eBpVIzeZF6olwMYP7lLbp6HkBXwhpIDFAoUDSzBNLIeKNwAfU3FF4AmdqWYIsvJAqEXEtijGS2GXWHrzAFepoOwUrNoxieeVePoc9HMl2y0V9dGseIW3oRBVZAsNfPX75ASnEEqe/gLIZbf0cwo7LZUaBDYJs/cGThOW5CO49yF7uHgqh4zGSioo8J5V/ZyipZZKM0QmvNYhrYgm/Q9NOoIMYTJTQKby10M0JHtwdVYk8BqgCTicwCBhLkLWg5MjQdJqrtXkQh0dCWVOTpnH5bBSuoAb+SvpaFARa+oMEq8XQBFweFgopFRBwkouk0om48FQQqm0d7DGAhc3M+mTI1WYcJ7LZDVbWW8qZRKvDYqAw7PFIGHeKIXQ2z9UZBVNOP91dJLOIG8miR4nLz2dWs6rdf3HbpftBxwe0kNbAXoBSRBlPBFxrypYRSiRUHBVVhaNvBmR106agtdHBoWA48cXUIvNNXRZcc2eAoFX8cI+L/mCQSGgeGn7BSReiJ8TvtrIlf31JV8y4BX5aIcXVlpIaluHwCv20z4v/jcDBWJsvsUXUHUJyDefvIPFuekFAq8RigoHE0WbtRfQPDNWNynBbDn3Cfd1xqa7+18uEqaMlyKQElIMCjdeQomF0/yyIIqyU+SVBMq5Uqc5VWjx+tXcMO5790+PzZDEuD6Kyo1Q+kLPyweCE8sq1PaUjEjIGDzyzKF4PBlNYcf85tNjpwozwrqEsZkPKHf+ukpYCqbaFANI2Rt6Xn3wZuUk96AhlztZqekrcPq/sFiVJkz3v9SUI1iXoDZCHrDQk7QUBibitgMpKfmNvsAx8OfMzPLyKw3Ly8szapcKt6lqfSqt8VbtVL37iiKqIMqnRRQkeohL4VvWPq/4BoOtKv833t1dbVY99qzqVBaqagTgL8QHK1fxLgwJvzNKw5QyUVT3pWSbFxcHBryOl7ROIsbbt3jsPiy9XtTm4V9vjlYeTlO4eoMSL/kxouJQ/BssHcHrBVJt9jhj29BzIRYFqZ3VNFpUX99gfD3Cay19qvapcHQvqQGiVAsQOXVbAsqWyyefYGF5+OUHkvhs57f9QIoJr/yFR6js7nkUhAs4HeuqVyagH4vITIaSqfTXd5r7wqI6olgwfynaHi+FRaFtfd7TVTccXEVXh1uKotr1RakYcl6lckVVt/hhZm64H0u2kK1fgvcE00XHi0HhJgy4pyhpwMK6UKgiq8ucPpysfH3zlyZGw8IErKp7qXqvuVdLgyh7zpQ2CFOmeGG/0sakcDOkaZdU1OeUgwuvNYsyhlV1/XWqOtz7/nSSyaJskycuheJHp21ePKF61xK8i9O4YV9BRVf3KKtrUtW9OTrB1WDJ6eTVyUusza6veuyPF6F61xJ8gAUWL7u7H3V109Oaqm4GKxMm61R1oQRugdflz+SlEPlhnxfPRBHwpxovvVbxKJPBKouvJ+mMuicSy0bqVHV1INZmw0AxDz8yKHC8uMkgG5HKYJQ1XV08Hgph1+XENTbOsFbPk5b4CA2vSxZKh82M3OC5tEqixWjcSVriQ2DbznfxaRZKB5peVZdnkLDEvRSdB/6UhdJhnaZX5ZwnLHGahJkvM0gsX8R+2o/kupykWt8oTSEges2A18ggRa9KJNXERiFh+6FCkoUkm2bGdPG/Cbx6KTpFEpOtAT4IUfTgSIUAGl5ckInUHIL2JyKxJkYlJWLTOafpVUklQsJMYzc4NtLlmxKFOIZUE6PxX10SE4nvMYU4Rkpu6C+FIYjbf6rIogOGAg4KXvFZfV4jACnbkRSfYuHA1m21VDQQTVcMApCxnaoIpD5NK4i02lJp5KVf61u/8yNidkdMijPQBIwAxXiFCLzyB253AEp2n8yX6Gs3VAEHqSZ2e+9yuA8hbncqiGlqH0bT00GuRvfjB87XXA6H/97+V+bJ0VYRadS4pAJHHwQQL4f7rGB7jvO5Cbqy78Cd/YCDFBoMgUMDpOwS4/jCNR2xbfs9nS5+UrcQELvrUWn1rFFE1c4C3Ygdp+wbekKtr3jm1sbLfXBlPx3nLzZo1tjOb/s1FkG/EHC7W+HlmoIkxbdWoCFGVUv/qMvrfK/Cy+G+/6EjrLIKZ47Cj+GWil0QapiAzbyGHqDIF7r4B/vEYjQ1zAu9SM4HAUeN194CBS/soO0So6ph6hZuamZexWyWhpjn1G6W6YVW957V8UrrKTjCsz2PtNz38/bnA4KYsdk3ImluLPHSrc1G7vyPvJBJpKgMIchle9E9TSClX5vNn9Xxcvj3KRwJhrNkS/LbNxu3zyulV+A4rrqviuWgUO2pELNgpyW2kaSoOevt1vp+X8/LMUUjO9eIJcFGyYNiG5p+zfn9YU89L/9nGhemgo/bKA3c2FeFc/q8Ht2yahF3KUpDFQjx1g/opOClW0vvOw808HId0vRsqsRC0Ko+dtt2kqRfuPENNvEKUHjIemIt9vu+UFRG9XbX+aCRl4PWg1WIJVokdvzbfkCf0AnfemHK0YgJ+56kDpwy2NLe5p00jZjpafRWH/ZqE/EzRW+jDpIyv92CNjF/YT8ekHSCtyfz0PWfLIvxwmLO+RvrtQGabZ7C5NPYrdkesuOFiF1dWx6xyJX98RL1ChzvD5t4MZqHGELh2mptIDZPsUtGr6fTFEexshutEgtvUeyS0UuYG+N5Vna+Ao4vWBTKhn/YnyWyXmI5As/glx+JybkJS8X78CRFYVT3GBBoCHyZxFF1QMRmrUzFEQpegu4xIOsNBQ73AX3c2wg5Z2Uq0sxDKal7DMj3+hXmp6vc6EF8sNBHorEbnP6ui17YfSQWYGk2KkBrzHQq0th53cD3BS4G1Yi5768YT0MM0XwqRlad9jtgHKFu6YUzV6WpMhF9Bl6ImFnxvgg5+x/sJJVURt9PBPCQudZoGr1kcKJZgyy/vz9v+6OFKHE+5OFgyu1y05bZSEDEjHdU3e7691ftEysQ5Z3eWzhbe6bh6lIjjxsjYt/33D13ttc2SsHIFZWhHYAC/xzLS4Uwb5Roqs37zzm7yYoUMizuhW+gJLD2X7XPnidrgUdx2u6agrLdZSDEjcuxkYnJpMkZH3bBKYPEmscQYHvsXgPbez35rHFnoK8IV3GqpgoRXIK4CiKzqgf13w9avEzoKUSz65J8O3CRsHiCTmtAq4BQCa5mS+5/298iIEbNWh7eTcg8yzLjSavgtpLdojTJtp4JEzNrUo1sDCbtBzZkoFWg2/irVSP8uxQNHdnCzV3rUFCeYcjElF4s1/dYFesBComKlSaV9wtknyH4ENOzT2Oeuuqse4/qBM2khe7bOopF2c9FsfDUP4/AY87u+kxx4E6XaKVJNXoDQebxB8efP3FjkbvHohgaMJpCn7XuWx5SFFuY9KET89Q0WuqAAcXJT4hY0Er3LQwPzMMPtAiaGgU79U1u2tzWWvetd2NeYVYArsCZacqXvu/VF2dpS5jWum99mxBivciabcdgQzHd/e8ynYex2H3LQ5yxwUf5UsPihoYmt3tvnnJRS8q5le7bOkQZE0NpRd0SG2hsVqFgija9lZRVK923GMVOD33Imbq6gK+5afrZvkqlAovdtxEoM85d+K1Ha+xt4uU+oy+zcKKllscQnLJ1ZFzwcSY2agWxpac4iqEG3lLLY8j+FhZ9iJnrx2c38nId/mDwWZxsSZnrhTLbEeNrYUdTrwqXMSmExo9wWhKwDjEmJiWrC2BktolXgGLrcT1ESwLWEcbmnr/KVx/cOA9xxMHmI+SMFWJhSLKMPKR4ZcCa1xc7Xl3OshVlbsR+HUwP4pUWdYw2+y92vHCCbkGZm6fZ6/wEUlY7v74p3mC3vjBES8rc7QLLJcZXvktoFJG41mgOQmiGaWERo8/+biodyJda3N0oMnb0HG6x/PYsSY7DLBu11T3VMWjg5d69YBq1WSJ2fEX3merN4uoJZQiVPZ8D5w2qH/c+y0nRpWqpTYn5KMoPHC8KSjCZylxefkS4uPxdscLhRssBDLVMKqwQW7eZHUmyEExdzgNM7J/t3qvYPah+XB4cNWIojGJekbVSWLy2ocXlBD5+OQmfdw8DDncVPW7/fjVbud2oEXMf2D8JjwgLIzbS8oBJYigDcHY45Xe7GmXtB7eVhw7czk5VNw7SHMdhRMzM3H9prZnDOYOXsH/ocDfsQNB43Z/XnroDh35M2nW4YLsJZgTe1I95Wzq3hVcu4Czgdj0h5VCLu4+PXYezKfTP/J8pNOdGMO8j7Vjfw83xKcTKr8sKj039XoXRWzgI+J9PlICIGQfBPssrgE9cwaH+WFVMX8ODh77Dxqz9QzNMiaVM0pZ1iwdLIE9/5nCTWD3lhcYs8h1Sz6ZJkMvGGfTAtZVqB8enYc9PZqXHCyE2O5iUn8EiqsRMDp8IQ8J0EXBKYTZgMFgOdfO+/nRYjT+T2kJ+MC6/fTHdoCCEzvddT017I69D/fPCfHm4CD0PM/7im1EleNRs0z0fhAPjwXJgO/+e8HzvMaSfZZlxvIHuR50rhp/Kx2HXlBbKSMitqqEbyD7LkAmTht2Wm7RB1IGilntDi1HhdWYUtEXginmLqstIHqN9nwZFHETL2BBW15exo/QdP0MfWN25aPR15rdIvHiLtBxTZr2BMKwm2K8yIWn4fV4TNqMJVmm5Dv8wpqUO2TPISMSykRsjzERkMvbMTQaG/8xChzsCaZm5+RBzRjc45Cd1MgohaMlkYLgtHZPgvZ5PMA8/5C0jo3j98GSOcIn6fQbG03Bt0NLGt4Fj5h1u/JoGylkvZJsMMaf8MHfH1Wm4b3X/dhGirO2i8ERFUo8IhBqmCMdf7Vul5QpYPwAtBhnWxORmFUkD8o1ZoJj7TEy2muG2YjWqGGIv/HGuGi2x7dU6/4K+gymrvFCO0sp5daNg/6A1faAlZuCe+64LtfwW+eM1q7MQGcPWjn3wXa8yrufwWaMD83wbhcqIofjEouNC8B+QQnniB23PM2k7P0K+MArte2crV9kpk1YtvAOfuNjyoUx9N/OMR0wxLL2hGYKFpXJh3ySNrKO1ZuscnO0ttsSEqOFFRANfIMiLmboauzktW+fj9jVYKQbgV41daB6icVizOlz+Q3u0VCvFVHMsxU3O2oyB5ajQ5d+1dWZRlRjTkEoumDhR3yYyhlbmoTtwd05xqHbvhFGe3jKQDTfzorHBuzVSwfqRlWMXdqguDfOylcc4V03d6EAe9g2Zufyue6AZLBVhpioSKWnhCH1fHmBPryGESbndgQN4z+DinyLLfianWEoCfevnuIHn9vc0SFvRnwP3d3DL4JomhJsHhnoB3uolt0No0O5ww9VfgXsqsHcG8H6dweVuKrw0J6FqqF4BJ0ii7vluhA+O3L4HtUN+tn+Hr/L6ng+zIoVRPKfgxUm8LEqJYDCpIpht7Y6KXu9IbL1YLK7HhkZZclIxYVPhgTg5lWTm4udk/Q1qDC6dY4SwraYmxyvx3z/QNNrdW5ty9LjVReIOsLicjRW2W/fOghhPT8LZHlZa1Fs1l/3ohz2GWr1zRRCj83C2hjg1O1j/HYvLvljhuKU4URKygxP3U7pBg/+MxWVfrDDaStQhx69wvKAfBfkPGNz6zQ7FSavOWRJO4YDcvnfvsrjEjBn6rNp6PrT1OWCQQ7nvb80/7W9ExJrYWI6iwTJKMzqN14tvFg5N5OQ0HBonvO7dDuPlNTcdklKYMNFadJrdeIE7piamg1NW70wL0J1l5zH6TPbbSQk4c5nWJvx3HRRvaDCW/UhWJCSmzfu2YNMg6hAQLSslsqkOiuer6AXiQV5SyFrjVFd71nYQnRiahNa6Be777+0moQfCTLQ6WngXAosr55jDpzsTJcWSycDoxOWFEdPZMcMpW2cWabmIkrp24/jpZRuC9e69f6MjpyFC30ZzTUAu/MciKyxKoLy87PngbVpiKNS13L3373dacFiHWMOpU2IUAlY7cch5dexwvcAV+1CNmBBvQZTgmuikms1T5GvEUKzbfDS2wSzcPWdxH/Ez4rhCjJNWz6yLEtaYXNv7rMhrZ0KJuc/WJ2GgkyqiJBQhK3fJKeumsGeq9ftQ2oEIpD1BOLQ6XO5Ay7ehtAnejdUtq6IELPj5R4wWRt8O3JttHanMwR4KrUUbMAIT5poEh8u/NnHemVE8EUXYJ2x6rI2VO7DP4tbovxk+rLZwEam5e9bOYIf2BuK2oLcIsBvwP52PLrc/cD8B+X/YFKxD7BbgYG3Khbd/u3p6tP9Pre0CfI90eORkgt7YzjnA2cH94eHa2trh3u7ZBEzuRP6RE7AJA76RSP77IKhCi51IuPfvHKn/BwG3o2OrabyD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BVlBMVEX//////6oAAAB//wAA/////62D/wB//QD//7D8/Pz5+fnx8fF9+QDq6up+/QB58gDZ2dkzZwBMmQDi4uLOzs4bNgBwcHCjo6NPngBYWFgUKQB37gBjxgBAgAAyMjJv4AAmTQASEhJYsAC9vb1DQ0M5cwApKSknJxoiRQBUqABduwBMTEwvXgDx8aIaGhrFxcVy4wB8fHxpaWmOjo5EiQAfPgBISDBp0wA8eACurq5ixQAXLwAA8vKcnJwAYWFUVDg3NyUNGwAFCwAA4eEKFQCIiFvY2JGcnGiHh4fl5ZkQIQAAQkI6OjoqVgCpqXEA2NgAnZ0Aw8MAd3cZGRF1dU7CwoIAOTkAKCgAi4sAGRlmZkQAUVGjo20Ax8c7Oyd5eVGMjF0AbW0Ar68Al5fa/7fR/7o0KRQAFBU/39BcwqaApXpphWdJ+Od1/d+q+cPE66ksU0gUAAChxa3HAAAgAElEQVR4nNVda0MaTZaOjTReUARFkYtcFAUEg4qiolER76KJihqNmph3Jju7O7s7///L1jnVl2qohq5q38nM+ZCgCFVP1bnXOdUfPvzb0eDQ8Mj42MTs1OryyvTi3MXM/FI6nVaA0uml+Zm56ZXl1anZibHxkeHhoaHB3z1fWRocISA3V5enL5aU3pSev1hcmTzZ2fw49LsnLk7jszsn03MzTnC20fzJ8O+evBANf1ydlsGp0/TI70bglIbGNid7Aa039s+itbW1XKrZLAaD2Ww2GGzmwmfGHyyO/W4Yjmhk9mSmA1wjGk4Vg9mNRKUSCkUi+Xw+U9iKV6vJZDkW8Pt9vlGf3x9IVgv5bK5OP7Lyb7C7wzvT1m2NpjYimUK8SmDFdGAeSqrqsZJKfuMvb2XpJ1d/N5ZeNDx1YfLqWSobKiQDfp/HKZUrzdTGlt9TDeL+/lm8DPaQ0Ig7TTj4cdHY0WIlkxxVO3ZPI98o75cFKrXZshorIi+/o+EdJAQoiT3cOZmcnru4mJtenvooP8LIjs7DxVA85lHtwY3mC9qG+/3mb+M1/eMBNQ//z09IYxsaGibuzMfZzamd1ZOT5eXlycmVlZVpYg/n04yYzS+Py4Kd1Ce7FWhj3q2ChjKgcWw0l9QQbsSMVYkYk6iq5ahDyR0iuIZHCGeOUXCrJ5Mr7Zi60fym1PaOz1FpzVb9sXLMz4INbOzH8EUmNaqhrWfoW7FsLqb/WTVVr1N9nPSoqKm6G13ip81OIbgL5+g6KL0pAXZ4Gj/bLCTzxbNGLcTCDWSVAuygP6HQLfU1lYr2B4FM1fi7ciYRhi8ha6MWcOG7sPLQxOrKhSjGRi0FZjBR2Siu1XW4H4XBDq3iJzfK1ZyiTdgkf0WJIL8WKGqPmlE2AoYQ6y9UfyGIeqoIyGEy6VnbAccm58WARpuJTLxKrDuxgoQCsWpI0xMrwrr5I45d8SdT9BuyFlYuKHmVwtY2MrAWZJcDLW0sX9ynH86QP/bjqu3YCNXglIahfhbONYkntpHYIN5YsZnKrYVr0bP9Rt34g1qumMjHY2AgrCZC9eeRlZQpQbAjyMchdbSigbViiRWrHitVK7p28vkDgVgyHkoZu4Ar5QvCy0l+LDSkgV3byG9Vy37fKPIHumOxcrIaLxQy+UgkhF5bgfxBpx9DpCYU8Khx5CVRn3wWPpQIeGI4x0bICtYzWg2wP5KxfclkslrdIrMKVTaCKdM9JnyMsu1LwOtFPpNRTjqLJP2eDhiBmE/bw1GfDwfzxXQTEdCnoVaLdWAhFe2AqKVbIZ9JkVkiIzfj/vYpMAzr8SfjmVCChABrtbNGp3xtaIoMuWSOu+rDMJxSa+cXOkJkrf33sRTVFh5fRrOEngKwcIX8NtZEgRECOwIfyQN/wIdzmYCHQ+pooByPJIq52lm9E6QmZcWCtlIU7QUX7Ud4K1xVY7FOl0zNhMttv/KlKhRtoBnBD8RCOIGEigoUBEbI5m4CRpgm/bCyH4wQeSJBAFAMRSlTyVr4lYVYbzT2IUbayCQNzqRo57muzjJ8KBLIFyvGsgZ03Gom1c5ZaqUZ0NCClVeTG3RcUIY+ZOVpoVQJDB/CeVbXdAxnuSLoyo1s0RK2UqqlitkEif1o9JfJQJBUDoyyziaiXeIGBnMoN2SeQR2tb0uHqIY60W5phs9XDYDq1/RhEf5uFNFeCNkg0MhxOtVq1I5LDdpPFGDjSezHRn/t7Je1RTsM71RiZNJrOtPGDPMdaNaq1u/y+cpKjfrlPn+yEtZmUcTP+kLCaIdJmHemq+FYKLXfwavRZjao73qQTtE/ap1SG1p/05aTx+Eb42XYIk0g1fyZtti+SF1J0IgEpDKWrBIRatbJqHlilhKGmWskytQDSAijHZnRxJYO7a9GUOWGw+FamAykNDNlwqSBCPouwQCdVzzDwPUVIm2aLYB7MMPTUmPkjWjAj8YuHwA9T+QnmATnIRYhrFUPEqcJrG6+EszxdUVKV6SBoDDacYK2yWwOCeMCRDMhkW9rljXWyhC40bj2R8kaCzejVKxoy2icuDoZ0KbA+4Q9KoYKhRD4XTnyIgK7CL+thdfC0Q4W06mYMfyBGO72ooiWArRFE60azxpGgASq9SqrZ4v6QP5aLW4KWDW8bzGTahXnxfUuJhRqPTbs0NhT4yy3UYgxnlUZ+U1IJ48R1ybFoC0oEROGkjJ5lKxkxTAVQUUPcoGjiuY72ioBcR12QAsWILbBcU7sqB5da2ZDmXjAog/VKjKDkL0FtGETE+GxkIE9tlZk3gmZ60BeK0ETYIIwvLbc8L+K2kM54S06oAVbSaLFVBd8BOF+tBbOEWNXCRF3mecvE+OEw4igBU5umK6xBW2gyOytmmTQxhVIUug/RQyJLmThA5iY4sdAILdb1IDGCsGaBeA+iXiyCQIO0rfVZBldHL9tIlBjIaHsJlggxRQ7wsl54wd/4oz15NZCxkuIYCsG2i1F/1AVDKafmkVuXgH8VCryPhLGeWJE+2YKCK8c8NPATu0I72zQJuyHsaMhSDXmjS8nu7ZlfJ8vrzDKSK2YaP2EDc19L5/pAX65SdYgiQp1iRvNG2hHC3SJ2+E5T+mqaIAU+6QBhwbBl9pgFF19y/yhoOUt6LdvmTzu32DjGLKZKSoMgWBKVQuoPWa4odiwLgLlZoi7f9WMU7xqUxztB8g2mu6FJxBl0MYbQWZKSSZhRWSmUTDeaypnFLo/24hp8jTHdZOHljS5KSjmV4/GTfVQDoccwqVol8QyU5CU2jfdU99axvzCarjGDB1jAv0tYkAMxlbJTmu+e4K8QPdVmeaGQIMzFC0x32FDqfuDpjlTE3VTlIAieXPUQJKZjorKcEksmoeIjxXcJrO2JMA35+EJhMwfksRzThixS0QPo0YhZ0e1h83B1xxF6yeBA+MUZczxtyCPwlDWXFVPLFFgJGtDAi3YBGXD9JQTCZNfY0XFnIfHH6my7yhGMg6Ucpb+XYXMjR582aSlFqmWArQGQ5VzCUZxKGFmhUFmgsby+xJr5uQoDwlyMuYuUqa7mCmanEPmxLjAZrKE7HOCpncoJYno01fgglC0y3yrv0KZHuIXQwMmczmTn4jKM4chFGcd2wjLhVsSWmoQDO6ZOUCV8QmJdDHelKcQMcYdJQsbNbY6UFMaAW068e5oJ7W8A/l8wlistShj14NWtFUGLVH3zHySGCMJplgxLWYKaznHaImQssawVTxrDpVpKHVjVv6iJoVqfs3v68rJy5qSyDDBSDLXYPybShvafcZiJKNGHKbHQEKeI1XKpgx6YkEzLFAz9TMGe7VpMnycBKOG9oYAia5KtaD6aHxjk+id1BRaNaoYp0gkuGe0T0ixKOVkjTm7COSUkKnKUR1Oi6FFpVwzttBfMbWCurXPOJLEIzC3AJRyxBg4Y3i/Ps9ooou9BU5Cl5OoOSMtE2sy4kjUkrl9MFCYtQtFZl881I0RO9ecwMmZi5s5M78vWTOOuGBlg6ZrFWgqzFvxhqm8aahudw40ralvIrj7+pgQMpqACm17G2bmRqwbI1rJnLjgjmFdieHjE8fB9DUI5zBr6UsUzS1IsHaL7LTpCNLzW5tzoEV6MEZAnRls4w8qG6be3bLKLUFrfjWx7IzzEaBHp0JoR7AEoWh8RzVsstVo0aKmQlHjJeygkSQFvjSXi57f8qP5IbK09CCYyQ4Q3je/iqBlvDlEmzW/uqAw2QZ6Rs7P5NqRdlZh7FOsaQYJREE2GCnKK6alKLNRkL+iZM2FoJkabl4KooIwHYp8RP98iDH4xMAyqgLRMtaYWHZGrVRrwhHu0Al8pG7OPLjGGDiFGVvdqjOuVU5ZM5k8w6byRunm8nw6yLBGcSgSW+oqnvAJcwAUtyb1CNooo5TrCuNO0cNEsWO+HZyb8Y2+LKOmyA4mmJWNmhMhjhuDtlprMml+qix56gNUopYiCNR1ISHAmWOwar3IRkEErSVoUeomG2gFLULOI5ogU837snVz6NEwPYWg5E8xE0k2wsyaN9lDDcyOK5M2Y2muhFo0nLFyo8E4c/th9nykHFYYjlJZ/5pIHU6dmwGzo1msgDBWjPhCZohLAo0a4zsm1syF9WcZf08NMYlL7cyCpyzBlanThIhqGlayY6ZTmowqbH6onGNiSwy3GNtM8xcXIiZ3dsnCySQUYKQzzuw6EbAGk7qJ5xi0ScPrBSpAsmaOM9ayadsJ/+obSiZthnkWA0v9wwRrnxjtr9t2kdwUPS1n0YaYwZrMThOVyNjCQIY5xvezYZqKlXEznUNhXkhfzKReigQ6oGl8F9nMBIu2aKkEITvP5JXA/bGRGTuaALRnpk7OKsw+EaZkdtqTYq2DfRVkBtTURedQw1iYpbFirGagjStRY7UIvDVGeCC2ZIJQsvpBZqAADekFzoJwb9eYkFkJMmqiWmM5p5B3kjWiJRzLnUONzzBoy1HDjYidmRxEALDyAqe0TBBKQoEUOxSuK9fY2RDKbdP8gjzDVoRCLF/5y7yazjaiSopX/4FspIfxyYaBlviOxppCjQAjSp5CQwkz50wZ1uDqR+wCvjJaoCwjnGeWYo+YxW3tTao/0rDzk6lCpGiJy2W6iHk9+YGvWUcS8DBBLeE1i4EK2LGRHWEBE7OBRGdYYi7nCW34sJrMInOt8mSJ1kppaEOMyiM+oKHgq2FLzQ2RrH1mwf1Bc13gXRTcFcdgB3fa0BJv25rkdE6+QJweAi3yJYnWGFK5VYv7TB4iaCpDoqbqbGBQPWN/VPNZ5j2tNss5Wuons2lyj8+2aMqesM4+QrFe7PBd18ETBu1olBXHvLJhvA6xobMHQh0WfMzCeFrtt3O0aPHPuHVSjmDCIU4gWYgkmtqJ+uKETfaEDqXtop8NfIgTkTP9i33W5kBq1151xKNicquVsEZU22+0A0n2B2pBClg2ZtYOLNo6csO06LugoU2wmf9qzthp4h7WLDllj60hKBdFnalNWikcKjtRRz4/lIxVq4V8ZaOYi9aVDrJJSAGNrDB76wlaonZP1dzpQPbMitaG1JjWoiLgKI9r/ROpSDU2yikZpceNfoIxXshEKtliKmxbBKIo6S62j5bLGp5je5mfSeVMzPY9doHooaZYy8amPtNwMQFltLR8lIL0BRBkKEFArtW6oOzNx+1765ZiIa2ajX94akurzGzr+9G1VLOI/WrFZmotHD0zyqN70A380y1vQpNCbGZJHmo1pC/9vNjhCLH6F3YInNLN+u3lEbzolkgYolqq0htMF8IChkjQqFKcnxXuHBlblcWbvtnbfTz81joqDXjJj0vdkkSaBcoKeWcsTkSa32gy5Skz4o0UZCLjs8sOAKdvFvZe1ncfH29fvx8fX162Wq2j09OSl1BfX98eGbzrQlPvImercEd9lEYt6+HzYetEuVoIBcNtdVaTsi1QRF3NtENb2ENwt4ffv122jo5OSyVvn7ed+jQa2O2Vy6Z+cqPTWdA1fgRbCkJQClwobBHCNoMQWjve6nO9ccdwqel9eXw9/I47BxtX6vMOAFmhcWjgsRdaGvExLTbAn8CciWCqJlAdp2/HlKtuwTHMLawfWXawC742tLe9PFaau1Aa5qGR6o8nUjwnxZb2bomS+I4v7ZpwHBJ1NFoDzhFa0L72PJXRe4EiUNDtD5QLWQcmXKeFl8fvrRIyWgt+XnZ5H8E4ODsLJTmwfQNkxRe7D6BtLtFUiVCoEgwzWNILe+vr67vrL3sLN51dbwu7r8etU+8AZTXvadqu/kwELeztrSRYRNtdJ+sJzg5afyXsSbQgIfLfUevy8vjw9pFAJ7T++Hp8SRRkHyNUpT3BNDKPUG4vpdEeO0j/zXY25i+8HpU61Dz5p6RTp/ooPdq2VwmgJSb35sgN2t4t5GMrVj5dvyyJ6wnvd7v2KgGaIAv/ciqN9pvipKJneHOFuYzg8VRKJ14SoXHbmw/2cNcdWienqcMTU3pTquRo3qMFZUmm15ilj2TRH0uSYPsGyIIrKw7Nwgj1Ir/JLa33dFe4eKiDZt2j7ZK6aCPQ/wstSUbyHnYPpR2hTbtG69wKgqexJ6sSvd+6tm//E9B60cNx3CI64WpvWwu29Xb/JLREdZApODWD0GYmj7ZEBFfktItDm2gSZHVyX4mEBc4NwzAR3LS0KwOCK3Rwy0crb4HQCjpP7uLFE8eyQ2FgkHalpwDtujxa79GewIIj2u/SY5UUh9b9T0ML7qsy71BwMQP5Km8BYKwLN/4UoH2R9pMJXPCUnZaDYwby1p29E77voh2ttAns07WywxM3ROvGAkD+2s0ddK7RltYVu/sBOgg5WX5v+9AGSdxU825o+7yvzrUyaikXaKnYuHCWXTlzQDRh5OyuHLC3LrQUcaeAlYV6q98ZrfcU0F448nFGIFt/6EZJgNikpQUXSzBcoe3rW3esKceX3NjbPs11E2wIYtGuurO3fTSF4lBTYkODtC8FRAVXFi0WnLjwHL3evhIKbtoJK4NKlPeTYTi0uGJ9BSzaZTcW0Os9an1/3VWcenSwtDfu0EI+b0ZWTSFaSS1JsB6+3Oi5tQsHdmHaTXyLQx4iH8k6j2jvv0umxYjbevf06emewnVg9GfcofX2tfYUN2pKOgbzli5v7h6+bPf3bz9f/4Ip9K5gwgt6pJ1yr/f0mIKVdpXBAspIkrd0+I/rq35K2z+QlXtqZVTJcgbAO9DXen3RpUY26hufl+ItCPQ+9xt0AMzc+2JJLK/cFVcSXm/p6NueYpJN72tPmpBabUgRvfUz9BPn0EtVYg3Go8TStm4h0FK+frq+RiXhNIPdTptSq106VB62WbQHILn8WwJMoheEvopi9bYeqeK/ft7e3n5z7MpwCFwp4fNM72X97qDfQp+U3j1JY1jTcjwghvVolx6ZfXqmOgI2VzaJjipZEC0E8J+tYPs/O1CVtAy9JYLWWzqmknpuCM65InI6YSG4ekNsfJjCrnK33Yb2Cpa8R2qb1iSIGCDv6S0Fa6h/itZZxNVBeBmEoJICX/WhDWz/wZPS63hVK8wWKHqg+XJCn5nFBbSCZY46YeZCEGxpXfn63I52+0Hp1RdLCzxfBEY6pWDPLaOdO9AQNoQxgRgjw9Z+amfk/v63r708OnpBtfPRvDSYVX5cWQZ6kkaLmZNvYkoSEsg/O8D2H5z38nFondh352i/1VFk21ZWHi020Iv5rXDSdv+lE23/tdLjzABv9lUunaKlqds2u+4KLZT97Yn5FpD2Oz/goAUb1DXMFlTJUGanfG23dC7Q0uBWTGxBTf7ggEXnkdOjaR1M2XNqALxH4FS8dY4jraVorZQQWOSvDvujo13qhhb9RsdpEkwdc/RD/50sWpCkBVGx5a94fz+YoHSXwUawRsxxehWUYbuCcoWW5qTEfAso9VM6rC3QdQ+0Y1RJOV3Voz3l/IozDPrJMmhHwCQI5i3gUPEXbxYYFyhdRsM2lRunoTScCnAFZvuXpC+FjCwYyXvXbdBuP/XYW1RSztM035SvPDvXf6BI+skrGNsKBkB7BC3PAKF30U1LLYopqe/KOU9q+58VuRgIBUk02utbsEH7fN/dAo1guOf4VMR7qHzige3HaF4ivj2RiH/6vAs2WorOwn40vNneeb6PoL3mosWc0LRw5S6WYe8Khra4t1wLBAao2xE9ZuCcH6/Zor3GcYTzUtgs4thrNWYBB3qd7lz/Nqpk+6K4IQz3dp1z0nc+2m1QD4JPLPigRZvrwvk3LGvhzOMZAr4uhWo0JyVwdPuNL7eoHsQzrFCpK1E8iwXJT51qCsWpS/5cNCflvfwHVyejehDOng9OClk/cxZQ1tIZ8WkMZitOWje3c3NHAst7nllH9SB2g/IHzfy8SpxRYKqoQ3Cfe0yC5i1unWsJ7+k6Tz1c4aoKn/GtiAcE2jSg0KODlZ96WEG0P4qI3+Z95AUFlJEvBFXyRFpya7VSvzZW/oKHfF0qe9C2CzVrkIivUz1QzS9yjwkQjazljha9LbJSVn25jUawy1OKhjHaEzom9h5x7DoVGNEaZWy/ktpaoNt2dwrzjd1WHOMfwQCEWPYnXk5K9Ik59BIK+fr+0wXr5l5BgN21xXqFRgRikfRxh8BQqRXtLcBr4YTjARPuJYkMmIngWXW35oIxzK0Knol7T2+UJwvYA7q1juv6KeEV/usuKsIgrW0m0PHAq+vzb9HYrovGllBAadlcamtFI3lMdUr2INF5QMG5bg3fUB93izhpi6+4S95asORyqXYQ9SwwZS7gn/MmQmRKc3XoHLpWIeDqvogXIAALmR7G852U9TkRNfQctFCUjIrqMy0f6uam0yN5CV4CR+ZOV/7UNxV+YDQ0ZbqpI0UaoInW7Z/UAC52m8MsVcgSo4DkalZI8ysmBcHiNTluWmK0iUBl2BtVkt3TRIMgtY5zjdZBoBgYM48HP6TAon68ETsf4E6kpRjU/daYWQlbqxNmr4lHdfBJio1p7HMreykAg/Z03UDb9QoKeiAiqSbwcP7uSje0omBpwsRd8TUl7Si5p5ZEp9H5oW07XLB191Tt7wgnozAXJnY83Qtt96wJXjAh7FgwcL9pLfcSl5hMXMiqx45ZHGmc3IO9wNamXZi7gVNa3CjxeG4sz3XT2MXQIQXbo/4Nb2F10yRyeot7OyNRowv6OO1eH/fpPWa9u54g2HLhkWODsSJ37oO2QDqqtc7CgaH9oJXoylfWe1t1abBj2KPv2q/oM4V2rscxKloAeY/ce6ntrOzZtHgkwpvF6SNl416zgOMI+XtSvJc30jtLIxEXCoMhzfj0AotlHdKRJe1ik6yxwCyje/8Y6NiBv/hBq2t8PJUFq5me3hXtHMKwS843b58GXfP5nrOA9XVxAcIrZSCZy8KwgU247Js7Da3Usqe1x9hHOvnl1eqSV2Vq6jfh0OnFfTBgeIy9+WvTjcvoPaJ8LJhxo4T6wlWTlTENOONTlno35EAy6ka0ztukV0fOC5/welC5jq42sNi5np7qyV94qCedIRk4onws1dOFZ07voY/pIZDiIPaC42HpEWkvftebiu1p/OLd9DHGAg4u4QEvysUVLZfyQkuTjO/Cx+ikO3laDbjk4m1O+jBU7ctd44FHXC4CanMWeFK97GDFsaZdPvS5lBfakXfzKzAn5oi9ptyoKC3lJZgm12j1/fhYcXiaCAssf/MAldo5KeMz/m76GKSpV6seJYh95NfX+yLrHmulo++ij48d32oxjQkL3n3LDoimRaT0Ma1TktaOLFiijx0GX+AzLuwCPT4eHuOV084Ra/feSOljrHiTD6jZSew6PkykjygwKL2wt3t42Tp1Bth7WXdm0jmExYxuLg/RCeoCHF6qMU5Bfv3x8PDw6V7HvLD+eHw00PNKUuqtzUnxMUa1bk7hjUkQ/9hpiy86M09v2tn9wdunOwPy7mWvHcboWfDJ1DqBBLm6TUOfA9HHTuu98XboH2yp08GXz9f6NRELr61SN7wYUEoFtR+GwEHePSqV/vjjL3/5yx9/yKM9dl7JAvFAR13X9sHz2zU9b755vCzZBoK4tZK9xJhAfvmvv/23Rn//+//8b6nUJ3yfL5w9Ob7CasdacMMg3r56wGqC9G6rz2YKWBAsp6Iwnfv17YCtsdr+j7/95+VRX291wYLte3R+KzVYgR/c/gfK1Z+Rp3dbXHZGd03ysixia391tDgSwF+u/+/xEi4Vd4r2WCAegUIHTvEpM/zzzyfCz8c89w4Vsty1LBDpccACXf08/+vt5ZFDC3i0IODHzaaVe24vGLvBXz4Rl6dze1FqJe+VHbtQ2u9pYAZ8O1deDlv2+sKcAlGTzm59A4K7yLgNq+0b/Ilsbxt3oa2VbImHsIvbG6YP+Hav/GO91TPu9X4TeU40HJpy+sw59Pyjo4cQPGTJh01AwQO34c7E+/Mc75fvbu6PFkTKz+CWH257Lm+5z3dZxwdPB+QCPawn+dVrka+gdJAjQMwUvLtCkjSWdowW6oL+yuRg4Skewh0DOhEBuus94BuxgAuHp/bm/ljsjA1MPL8ljUfbP78awSi1PpJgoUvQybAHcBXWXssOLNGSQssNZSzO5FZb7YWWLjEvLi4dhS5Bfm9Yx4Dg0R1zpdd7tCsYV0PygNMuZE8Pe7i79ExY+hExwFLO0PZfQVvAIQ8uFBqKOa0QdN11V45W2v7x16MBYopAaCWvn/lAk28O0dLiTE5xHiRNBNuqoIaG3yZsu9Z3C0RtYFpe+mZk9JGdoiXcfM9J1UHbhmjvJ9b7dPUcO+haeaQPdhLvM9VpZFEIbf8XIry3VrggSsJlAIiWe5eB/Uor6XU8AJe/nB97Ip2bAsJQTyC7LNrSobNTEAthCOvAdWRH1gJ9uXQ5Eh6HnIsMCo3vbAUkZFTFPRv6nBgxwaVou1Z09yDMrN6LDIoNKKYnhxl7cfNHH77azT+3QSv8aEyW6GP2hOQHGiANTYU3tEjwFn2Q5L3IwLTpRFhmOtGKGL5+7P/4pmuoXbmb9WgzJv9uFz7RJkB3T+yivcwCgyI9aOlYjDSlHgc3Qp9Hx7+rgktfgJEFYkp7tELy04/XosBpFU1hS/HW4Krg5h70uF7AEdGH4ImYIKRruACKVmZJRpraczMdRwbIx05OwLsRfTymfabGhr5A3WcJ3TjJcITWPTjeXGwoEu4FaSfaYCXmsRK6gpqFV1e8NUafNci9Lqmd8F5EV5ZWI2oKeJdv9UCr7LrkLe0xoQ7cVoytpfNuLNGnjnfJY3PpC52pwzN4Pg1NO+Rl7YIDt08CBcIHIYiFmv2azpA9LDaGplao80JPCx3QdlpXPpRJy+I+HDKy0rXf3xF91ES3C9ztN3oG5voZrxqN4eZyLwSxnQJtl5Op47fQIBUj5clu8IM3OpJU5wt/SGrnBUzuttaq7RbsB0NTcS/1JDx894u+P/cOCkqjcVWDM18AAAFrSURBVMF4RGuEXHqXGWxqjwh9aLP428a2KhJtiN1ogj5N/tqRi7H95d61NmZocFZ7lP355yvdLmzDIf2dgXVe7gjelmYtN4Z3pedr2oO//D5gCU3oz6s+//Hw+e3t889r46kVdFk/vi9Y3egqd597bO/ztTaPKbePSmZoZFmxp/neBd3ipPPT3YO9bj74+UT3VVl8P6UBNDg7bYN1bvXdWMhCY5P6CE+fnw/aPKvtg6u3hyf9Dy523nFjKY3szHGwTu+4fSCzLQ3vXOij/EIJ+vKM9OXt88O1WbylpJffd2MpDY5PteGdX/444vIBxV0HHDthR/v19f7u7p7QL8skVj6++8bq40+sTs8sLaXTS/NzKzsTf4K4ttH4yYX1EehtNDP5Z+yrSYPjE7Obsx/H/qwFbaeRzZULG6jz01N/mhj9Nhqe2Fzu3OGZyamJ93Ro/oVoaGRs82R6bj6dTivp+bnp5c2JkXcWo/8H0M3L5H4MS6s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data:image/png;base64,iVBORw0KGgoAAAANSUhEUgAAAO0AAADVCAMAAACMuod9AAABDlBMVEX/////qv//AH8AAAD/AIH/rP//AIP/rv/8AH78/Pz5+fn/sP/5AH3x8fFhADDyAHnq6uqZAEzZ2dkpABSoAFRRACjoAHS0AFrOzs6TAEndAG7i4uLOAGc2ABujo6PGAGNwcHBnADNYWFgzABlFACJyADkyMjLiAHESEhK9vb27AF2JAERDQ0NMTEwpKSkLAAUZAAxpaWlmRGZ8fHzFxcXxovGOjo5WACsgABB+AD+urq5wADctHi3Wj9aUlJRFLkWcaJwrABVWOVYeHh5SUlIZERm3erc4JTiIW4jlmeVfP1/Jh8kgFSB1TnWQYJDRjNGnb6cmIS4/ABgXAAAGEBQxAA9mNldXID1LIDg7IDOdIX6mAAAgAElEQVR4nNVdi1/iTpIfSYjoIBEJicQgIiAKjuATIr4dX+Nj/N3t3d79///IdVUn6Q4kId3xt3Nb+9ldxwfd3+7qenVV9bdv/3a0tLyyurG2vrd5dXy4/WN/Z+fgfnd3VwHa3b0/2NnfPjw+29xbX9tYXVlZXl760/OVpaVVAvL86nh7/16ZT7sHOz8Ot86uzk+W//TExWljb5PA3NlNgXOKDs5W/vTkhWjl5GxbBqdP26t/GkFaWl473xIAOhgMh+PxeDgY8N/9ufanYaSi1b3jnXhkw3GlVa+32+1qqdlx+7Vy2TAMq0fIsoya22wHv3r4b7C7K5vb9zMYK/Vq060BqIbjOLZtd7td09R1vVgo5FQkDf+3oHcbtar3V1d/Gss8Wtnc51EOx/Vm33BMgkqNphxHqtqtlapuQ29UKU//XbwM+pDQajZJuHTygyFtjVyj0S2qmqZNoSJUYAgZ2EJvjH/ZMVXrFnn5CxXvEiFASfTh5tnW9v4+UfLHmyfyI6xeBTxcaZIdLQBOCs5Hp3r/a/S87xSLAVzVaXl/XdILLvz/wbo0tuXlFWLOnBBoV2dnx4S2tg4PD7d/7u/c8/Lz4HhDFuyW/xltw9Z5NlUbPZWi1On/m7dtm37VcE3N/61yMAlHawxSntxlgmtllXDmmg9u65Do+IO0OuHgXGp7N7wTO25aRAIVON5V9c7QhH+rVrVA0VYGlod70tZVf2+rA08J2VoBZXOy0iV22h7hysOf+1M7JkS75xJgV7bpH5dq5WZl2KoVeLQTpUd2UC26Cm6pWhgp/aL3M8v2F0Y1LbcOnzHUVa2GC5/AysvrZ4fC5sugVW1OiOLrd0p1X7vvngiDXT6jG1u2qP4Y6tzmFvtKGfhV7SHqXE4zFNf7BY7ftWKviXKqpOY0ByeyFzvg2taBGNDKyLUcuwtqD0g3nVqL/uRQWDaf3CPYnu0py06RVy2WYiDaYt+hDKzXm2w5UN1qmmmUhvSPLY38RgW+2ow5VEub/maNW+0RbJfrdibN0qjabtdbFc4ug18oEe0AMpNXDzBm0aB4NwXBriIf123KgKhEeLRmyUMZjGX3dWpPqIWirpu2U/ZtCkWZgJwmzE5oK9oXWvbAtgkMx/RMFCL5Ycu6ttMAu8wol4mhVjZ65BdUTztwjGRaZXJeGshLojb5HoJtaGYJ2bhmTilYR+eww9gFYlA5MC2j3O80q2OO5Ub0bHfg65/RTHZyQI+NXfRsMIDhfaHjLuK3CpRrCqYvRHTdPzR2aQAsRI4UoXtBTXcIg1s5tQs7NGoUp60JhlNTi92GVXYnI8Jy4+Hs+XK7lA368I/9yFVfgeGUW3vWagGRUHfC31XNKpUWuYLlaUK1ByzchwMzEmflVXpUVdWEP25bepSRqIERbLil9u14MAvSO2WjnrdSFO1OJNoT5CRH0/VCbpo0q96dQluo1ihafVTGb+hlnICroQCFAyOkc89hax0NxBBOetw0GnYXzH4gkxzLhlHrhPiVhzgAz6gOwqSrBrYGftJBpKlzDH9k6EapH4i6ALdmVac5S+uP8PfIRhrAxV2Xjks4OVdAk2ZbKFQCwzfx7DiBxzZulyaTTsedlAjPTuO8JT90ayBFqMdnEeeoq+c0zmpGeXcf6RiAHVPtknkGgr0QHB6tPIu2QRQffK/g6JqmG548LOHv4cHdF9JBIJFRxxC4lTguDWjo9mwT/KJC4O95Hh/Pf24s2hX4Sc0kk2570lA1O7761kctWws+BIW+aiotizphRbtf92ZRQoane7sjgnYFFtv2By5XZ2TP4HbUaQbDmHTgHA+uMC1wiqVYTt6AT3RM4KIa5QbNGDfoYhfIkXRNXDvy36LZdazaBBzIptHrGW6g5oaefV50hdGu7hChEZi7WtEpu80qEbmE0D4bGSZhUt1AN66p03k1DA5uAbRfGC0eiUgptUZ+UNGLTfgFQwc5b7eVpg3Gg14mrDVoWo5DRIVl9JvtaFlRtTz/RG8Kc/IGQVtl4lElbhwYDEA22aKRqVF9CF5rpeHxgH1rcXxrKf3QXqs6Lk2kBgK0VZWqymGp1uuVYWXaZfLFiEr74W29Xq9EqDePuyxT9Rkfd/uHiJQCtCOGVnMm3eA4GoTpvHOkFmrIx96StFoOO2BOfRhSk2oX5/UjatHXFdQeqhuHJp4G47ZrmVogDdVuC74tJJPXDsJoe0o5+DhbqQY8SvQ82UL/t5pKO9CMql5im6vSzwCKNNgBbRksAzd29yJwVtqjTs1yCOdzq6rZyAxC+hbQtpkboFlK4PCpZr3ErEatzNZBAw3CuNclDE//0YU10Khrfxy16IAWdCWRBO0kgGQnK616u1rq9MFctrvFnKaFpQNRTjiMCFrg5FsmZUJo9VKV+4mtGCo/UMDLhONv6YlWexPyBxqaydE+EJxbFMHEKO5NWiGAQ+ISTSC82WhAcNOLbPpBwNw00cMvFt1cgfgxcwQIFwaYiIgfcy6CWmc83h2gqcqw0z9SnVuH7ADVFZFxhVUfLfF6NC2n28S56PUIPOK9Fqljp/nuXTRIhtaNHyaOln8E4+NHOEqDuVYG20Aw4moB2iIBFOy7ao49B58c7r6mmmik3Ed686sBU/SIZKPOMYOXi1De8WhRASnxQYMIWgJbqsYEbHfAoBPdUubQNlgIBxR7yw/TqMW6UqXBK71Z1TQHBdBOpCu24qElPggblNNfqmMVUsLVRuJov0G0scm2U69waBvDJjcluxZYsWTXlaEVeAEjZUwd22JnoJOjD7QfaSYv3xO0KgZ+uI92ONFfr4XhhriZ/wlFKxiZgqBUi41WqFt8lPi2wC0Ec/TJOiiciCY7jW6oWnDJF1R6/Ix0gZZ2qJ1a6CutQGsVmzYTHO6gEUJbNtjkdJtzEzW0TwW9efD4Bj12cEc1ho84+GweOb3MQozE3lPcwHcxFC9Ul4OYHfUcYy6+9uneFieKws591WLjN4IgH/3hhDMAdLfHnSxXAi3oBKXGra3L+NUsKWweuaLh8D9hPhsI5Qm1oGtkblRWxoSlflKZCGgDO63bdtnpMZW6zaM12DkjrFNnLiFV64KcjLELFkXUrBLj12JH6XPmv9HjVpkI5UBM2cRCUQO0kyStf0iZHsScwdC2C2zMutLj0TaUErt5MoI/CqwLMSm1BC4fiwcRn57xKzldJS6a2iuzY0MW9tb/I1VveUFotUwUWCLaLS/uQMxuN1isdoXpdbUZRutAiNoH2Buw+ag2+kiCIVYIiw0sxqNtTuGWFYadLHOHDWUNyWn3/wUOLc5XM+rFQieJk4/pnhLlRvbMd6nanFtBjn0IrT1khq1qV27ZvlAf6EzsLghvCvrF4DOaZTayNRhz2O1RsAVao6Iwq4vwgHdv4vQ0D21MoHeLCjSIk/i3SCAMmfRB9uDR3g45odxWysGPqDe/LYYWhLJnHeBn9JsBv2pE0TBDksyKLSwI5WBgUL++Pah6aKP1LXBSX6Ni7tYTUxDtZMeRfFYIbbfO9IKaK3EiRu2hEyR2r7mOLgfDYYy5o9Eiu85WthmYVhjMZQwBqxL8iN45xNwDEdOtA79JDu7Q21DqMgbwelNoW9zGE61TD6tB0YO7hnklbLKNocMwtRVORBfcEtsCl7swUu06szG9+1vlKpLFfihU6qi9sc82xLpQXCaUG+FzS9AyG5NoHWZ8qDpy0bYQ2lVMQQg0Hpk5YyvCObyYqt0GthvYh01mH5SYSwRLhOZFlDe/DIEh+BAiDf0NVYmDzPFnQ7GmOHnC0PY4Ew4PUFwkN47oXUU7+AizynQ9EZDDkE/EIhZd3gsq9pXJlNqPjkuBV0AtBLWvBKHVslLtcmiNqb3ltDEZlRMrdkvYw6XXt0M28yb7dFhLNjbhUeYJqO0gJIwKZcSmpOMklCibDiKsFRyKGAe+iCd8wil5h7docG9v2Tj6QGkzQVIoJUj/GKJXjAHaQocTUyYzAmDk2z6/g3U2C+eWC/N7cipKfIBIHHve4cCHSIBzatQZlKb2lhMkhboy4GIPyMoHQsYjqqAgfkHQDjhrqq6MmHIvVktsB+0hh1Yf8WjppcNWzFhD+vFaqeL4CnfILBXVGXPGMO7tgHMaOPuabgYYGCJhxz3MgLAZWj6W4XLuIBHEjHlzxQ5n72nlKu8bTuKEJZwaL16gBYoV1jQwSok5ofDxIbhXKId2kxOiNH6xL6Jy9+5De0tcAU7XNxTO6dOsIbewDRZlJQLDzTGiwnI/Yiy4Y/MTOJxA1ZBJB24ebCbn10FkN6yfmPSnmkERi03R23KGdsILeWLncMEMm9MOqm5xtnwx5KZhZtzO7FAYF/K8SNUOrHMiA0ZMm7WZOqTKjeY3eDOoUOvEX5pW3JmJo/WDkJQiaJlggos0jnPUKq8dirMXzjzaiL3FOzb/StG8DdA6SiU4SQRenTs84Fsy+xxWnxNi+FOicgXugnBvb4vBuXW5tQTjkQuXaT0jDiEPtoBC+Xh2qI2dSLQQtfS5FyykIWMn9C05/URcgSoftbMGccouhvDctnkbYsSLiTLHV7liNwVaDe+9o9LDKBsZ05ycI7ZjcBohR6DGjd8bcu43aPY2L7KduqCtjBqIs4DtMWctknXnzdZQ1C8OLM3OibKTqfgv+1KKedUGW24QcXxGFrHBK5w957RCCkovxbBRHKF1wR19Lexh5lLsJr8cmo2hz8haCmrIeGjLzPwHZ8sX8LBdLW4zyckasgUHU4/nZJoxe5ga7NJVyCsAKjdSbGEUUswXgJP0I/ok0RxDyslaacjFISZBvA+2a8A5BoTX+H9qxoSbnDBaaieH0Bb43L/0ULWi2cCbyp2raNN16ZihVQuVls0Li0ARgOHZ52YAsTf+ZPGXxR4nC6DFKVRDuym4tZgip9uWO8LA2I/1mOgJHYruolrkHB8wIlj6rz3kg3/kN8tW3ITUxq3YufVSWG0t5gNj8Kmqf2elFnS7V262b73EsR+xhtzKVgity92BEDke7Bk50S0+TUxVYxW7ORI1ps5RUI66KW7X/HtGms5pOz1IdRxRB8+nmIAU0OohQ5tTm6EdUx3utr8zttOwl0ajF0KxqQ1aP1E1TFWL5RhaUVHQuwQiFP9MSsFehmk3QffRdNnAcuzGnR7VtPQ0S2/TS02xkg3q8imDar/XzYXuioO71aLpNCyyj6VquxWb6niRzMdTe5skHOazGZmcWfOy2aIvT2Ppyp/voNJu9iHPATIdIV0YMpdqbrNarwxj0zmRHq6fX1/gi7OEcWhQiHM6JIkshu7U/DyVA7HLEaL19+NQJNHg4eHt4un67uj55vFyYXFxARYkKZCwTKVUPwtawm850yk3gyzFgz3hypG1s/j6vWD73gDZ0fvz8/PHzc3n5yOh19fLl9NTgjS/QOiJHNukIJGngTppr99D20nPFUFquNUWm9WOeCEFmchGZMHi2wUB+P58Q6ARXIROCeWBFhbyPi149P2ODJ640FTZtWcFrp9TUqAUCH+qAQpYOgF5j83WVJ7VlmwJFBFXHt7r94+bx9ffuG2IZ5FsXghYJH0/UpSfiQNQO3k4ZSyoNIcTc/c9opnAhHrwzVrfLbUjE2yvstTzUdX763Tx+3cPYCK8abTv8yL36/c4R/72nWg9wpz9ZrWVLAajaDeuLiUdraG0ev0ugpFD+zzPYqWxC0hQUemmalqx4cZo7hh6ev98vHzGL7OB/bbxk3zGxakc2IXvH3NvZfxaoDLUxpCz2JsI5Du+Xf/6eEW++/4K/47MLRRF+yzEvjzaG2JcJA+w4qu6tlsu94Msb6ABEfnX13fX108Xb7N7fXH3fvP6kveEfx5Ue3T+mQhaMCIfs6BNlsl+gHOGrt8/QSoCXV5e/n59/Lx5fj+6u34idP3r/ebx9wvRc2xip0TZ7ciLY0pwbt9+Z0E7N/y3N6vnLt5/n+bDhPrt1KdZdXD6KyYBWhTt9Yss2kWCdn4J+dphuDrz+vH0+6LoUPnnuPIqAVonC/9LHu2nkiajZ+X88J6BPXpZlBnvkXBy1tp8iIAeyYpkijbJKwjwrm/6Ral3cmub/30hV2vMExSnZkR7mFItrFKb+VOOkfIvd8LJQzME8d6MaBNCF1OEuv1V+Mh6cJ/jEkf/ZWgfhbQgWBoXv2XRfiaWb/8L0OZfIHqR+pZiPdPevl7E5tuJoJWXyQunxC1QttKqQSgze3uURXtKDq7IbVcEnctLSSRg5dSKYYUYbgNpww0OrtDFbTRaeetiIX9JDLrUwV1sPHEjO9YiOAa7meRURrQLp0cCC45oP2SHyp+CAsvU6wjQPmVAmwfbMe1NOUYgn6Vl4vdfQvouDu1lBrSXF6mMRySMQL7LowXtLtzv4ivRLpxeK6lv3BBtBn13+aBk60GXGe0iSMro/gAzhJwsv7fo9cl0qvlCtKCDUkpllFIZ0KKQyGIsb2ZFmz+FIEu6XjmgbzOhfX1TBGurvxjtwgKYOOmuocCWkg+CwcEFIZF4OZFImIKRRd968Yt0knLjPou+XfAMVcGCoGm0GSzHPPkPHtxUkhILGqRtKSBcWYHsoTBhUoKsTsjnT39/vl+DWlB207DyeQZvno6IGlesroBHeywvNxZPH9/fgmhTmngNLO2DtFeAaEEk7siKKUQrJTfy319/PXCBxHlhZSBQQNIeHw6K9yO7ssYj6vtPmXFPP8hfDtujUtW7ikuh9HeyePMgJB6flCxiauWnHG/lL4nv0+73zGKu6HQG6WQHNuiRVneL+ZcPClbaVF7dh9UWHn8RAoB9uwBNXlSNptnPD22jSJZTd/nFhdf3JxEZEUUbBzLjY9CkXGBd8oCZ5wd78brvTlwkEtl/eRNAVQT7e3AEy/1LdPw8ceGHBpfzQ5sHzr1uxHjykfDW5onsx1SlYcntYKJh2gj2NIEGfBcdfuGDK6Gnmwsnd16wlzYIFR1tceHxCGX/wG2Yum6kNmUiCDTgjaCQBNu8Fc5qw25a82qSaLGk2Gj5/OUdvdodOUVs6wWHJikfLYlguQVVQh7893I4I5QWyMwRlbQuR0jd5k9v6EltW17HPRVS+iWjNcu7hENOxU4SeAGtqaRE1YHzNCe0TXMSRBTQ4ss7BduxAykBaAUT/3yCZhBPQlgX8i9PoZoHihbzaJN10BKmToms7SLGywnxjdkyoEUhJZZPA4b52JlGi60hk+tiaYKnwNrirR5wcYNP+WynkBAxBDrhU0xswBRK051bsWPCHIuONqg+Sr22eerMQsc8fiB5tGA3Ch0kL1hSnskMpxXtiTYOrQz6SI/2k3YkDa+sWpVGCzrhWsy2yH9A4+XZrEXsi7CVNBh29k0vkun1odKflofyaCHt711MIoPgaHdnM1KxmDwx5VFQJC8CHw/L08mv8mjRuX0UApu/hE6aET2IEW1EjWZ4sPSXMPkX4GNjJtNX/txC9pCgA4bR46jcajSV75PQot2Y2ibH0HFtNv++UJdFCydJMCYFaZx8wSpbc1BBuwmDYXQ1fZgErgU6EYUVhZYkWuQtwQggXrM5s2hV7DGVhBa7WqUOk0C+UEQKN1HsY0m0qwficZM8sZEHkbPA0pWE0TDe+JA2cJB/fFD6Een50BBCzpbaw3Mk6G5exKDFluRJe0uFVGop8RkuQA7GwZ4IMmgPhQ0pQsS2GEQoIGpdJEkpLLhKLSWIWm9HlUPRdyAkfCA8SKJbG4sWuk8laaBVdPfS34o8K6WoYinaEkEiSexMyGr16SJGSqGDm5CYjZ3t00c3889KJ6qohnbE2RbO3KVp2KKMDFKK7wrog6Xt8ROu6LG47CL1sSVo3agSUvoMhHhcCqxG8fgflMRMBy5yXo+KpODFMrp7d+kH+ojcW6+3k9iLBd88b1P8kgDTOGcrt1TaiTVeVNLSFIErmE9ybiMYGWMk4hHWk12pQHb+8k3hK6R9tBhijX6LAkk0JpV//EeUTFaNtK9MhWhpS0hCMgIXuzLdUkClPe3j41JeNXd6DZB/vajMCkOvQ4BYB+VvVP2klxk8ESOH6znoMVhjziRo3EIgJpR/uQ41FPPQ0i54wnd8cGo/pC7bYHOrU/EE+jxQQpT3RMyTB7hH4QC9x8j4OaL3t+vk1D5I5vdDqCYcvPB6/iVk9pwJ+bZAizezXoHX/EE0E0H+jhrome9Ll8v5fQcTHjFbEfP2gPKXijLdBYKajcI5ylB+JZ3KmT+9CJtTNN6YtOLo/whenBI7ZhSWyn4zebEXc2gTCvlkj0UiqEZclzQba/PuE0Lnh9QjECt2vVH4jmK4qghWtLYAsuuz5JufPnO9tdUC7SeccAm0hspWcHnzL2RN+f4U2EFNEcjrp7ScqVBxgaakBS+QeHIy6f1btJGvRd2t/Htoc72GXcK+LYQ6j+SxLtDbERpBV3PUuknyOGkvEXEH5PWC65bpSwdRywJC5m8vGdJ4gH4p2JpRLRg4h8QsBAwkP4knIIBmD+LJmvcmq6j2wQvqTGmctKChBM+BGDR9KMlMp1fyEkIRYlN+ky3NbM89MFEERZlZRJQ3kyNwc4s1em/+I2kOeCMinNuBgwRmm2rS/jRbgmChTc6beMrQzEReB0rdoM2PksNES3Bq36SE4iJUj/chScmWA4vyMUOGcIDWu1tFIypRAe5J6NoALuTbWX7fOfF3z9H3yczHC36mMNW0Sb41vRCRzPbDvKy6063K7eyyVFQ1GW2ylESj8Vl2xPzvJ+JOU7F/JRyMQj7+AqxeRds8cUx07baMYcGN8+m1hpBoYvI18niBZQnMZS/QtfJ1iiCo6Kreiz/PDem5D2L3tXGT8NKY5sWxsQtrliKRl3fc2x2JHN2zL+PjR4+/5lU9gbN1LV+Rkn+8oCpO8pbrSf4IcZN4vUihaL95KbryrqW/qDKXXGs/4EbxC+Rx/tLTtftzrlFRA9xlkFC0akGmVxhGZ7LU4gSTwGo6JcWdMVxHvF1Ka5/HB2k2RumYoUCeo2dPQs0Di/cD0v7H4isFey+TYwFRRomU+gj6TGMvfvPyGo9eJEfJe6pHqn0JZr1l9fNwFr+vKdi5s4D1lfY/AoUe/VLLnHW+ymbSMMI6eUJztT36PtLrm/cUutAzDD6d38tehEzRondo5/PXeZb19Q1TwYgbJZAXu1nq5wKwr1RyzC/I2cim795TGS/RRMvVv8KrvaYW+lz+wniQtB+9+JtykFRNF9w5PUh3Q+PRUj5O4XtBIydp/wMrF5I7FccTmuafkh0bQ7OgyifFXTFYURlatHzKH1pkKqko2PQkKB+nEZOYQSkNlkaB5NqinRx8kV2BGcPKcYoVx24A0iajZ79IHVrsxf0VdgVt9ZCKvcBKlY/OUBaSKxc/+1J5nOo2ERZYvs8Cpu2IvXcUEDwiNvgKP+8U5HG6lDvwfT7kHb0nWfOYpo4Klg5EzwESEFJ2tSA2+fXvxXAjztREt1ZKHmOe0lfEj1EFpkyCBpvx4o7Qr19HzzfYbTU9YqprD6TkMc14+4qtfU9lHCNtKyEavD39ev6Ebrlp5kF9eLmWWefZetyxObwOUtdvb1CQ42a/1i+1fMwX10c3L4tzAefRx9qX4mO4THx4FGvuHTkH0PdpS3wxW6hqFfGVh0LXKNXHPuS7z5c5LI1bKxWuoCfo6OX0NGhNvyDY19yfw3P6fG/sDj0x/YwJVct1G+WO3ybi4v31NGkK6MRLObXflmHgt6e//vrf//nnP//530fvH5/TPZjTgSXyOHUmC/gDVTNUaKipetcxXHrf/HD0eRqrEDEYJVlLTCvn6q7VcGx4UsPol8Z/3b1/0Gck0oMFMZm6hdWVElH/gDXgptPHXKPB3etCzPCLEM6U62aB4dyhYRaDRw+Ketea/Kfyj4u7j8v0Owy3qKm7UoMWiKpawj3WVNsYAU/fvUayMwYLJJtlEV077JuhJ3GwgX5vApLy4vn36UI6nTAQYC64WJtNPuUA643aiPDzTZSmQIEs15YFwuX9iPpCVSvY5So9QZfzhRbIYwE7bm+Xf34tCrBaMHtNohhntzf/+CbdV3ZtX6lH1LLgiLmugTLj+mZuV24ouE1vx0FwM6pgdQpwsTEi2zvFWqhrJUviwe3qx77cpaq6gZr/6SNeQgKBlBR4JxouTUfzX3EieqkxIcoxDBcsZJn48Tea8BBRuMMNqJdxfy8eE/zBPDwTIOCPQJefqPLcWdJ06z/u+GAZ3g7IOXqYTzJIXmQ1Z2MVj/IeH6EDu0LkJK3tQvJyqseAVNWePHEPnCwKmOIzRBi5Pu+VPbVooQZ8irMuwZATOkmg4kup9haHLw+DEFIeQiNzXvGIpx/8u6Dx62u6eCP8HMnNkKwq5lfDDUyKcxsMb1w8+kM9ZWg6ClWCkbVh0wPmLDy9RxGRFRSSYn41BA+qM90wEuDWnnB38y+gaqWfiAGWSoMWjg+WBdzNxgghl0SwGgV823qivp0aXZ/8RQbO46WwrPahLJUKLYyIec5301m8eD8h2JQMAvUR7TASBnf+64IMjJcQ0p2R0UZOiZYoI2uszNxkYNNT0dpPfD4l3nKMGLvoklME+YwSdaY+QSSMf8933piNNrrCIfV3JFGOj2jd1GIqB/XDg13a7lO+OT/mPMyXyQyuM5qKeOMNl7Bfjfp7rukYQut4oQ3p7qreg0ttEY7C5G4WeMYe4+KWzT1OXOjg2viebXJG9xzCx7EradU8rjEUoAQlUajr07TfnCL6+Kqbflh/bzM92UWf2RM5P4SZ20GIn+aSSPAWfRSnkl7jwrlVpGNRIbSpHtBlZA296xt6pyjTWY8WY0b2dolZ4yJq+2wvdtFn3mfL+RMHzrk0e4C+XyLFW6v0Pbp26jOk9oCRBXzKSLQoLuL92+iR9aHycJn3bouleIu2ugu9p5485Lz2AqmIPoJXEnyIVSObe/MdTVZZT5P2Qwu9MJ4EVsPS8NBVwkgAAAKCSURBVDQ34ElEexDERWpi0fagdQDN/5J0R7wHbwep7Cm1gM06hGtBpokWWA17YqysQT9Vmnss/VQL7T8a2S5pBiw10LNoWo/oEteEwBK0ikcZeMt7JnT+c8Za15VtnzRN9NXxiZDGRU5G2s7w5tDyT/oZcxSCqjm0wUHWl0CBNlAFibiagNZ7ul7usjgYmmqh8XRXjBBWtUtjYsLPi0eTx8ozfSaTwHqMnFDvn4pOvKMbu9SqatJ4dvY3Xj1aw82NaAgSv95eIeS8coG5tESPkVKNHFzVNNOgrRykKl+ih6R6fpTaqtF02hZF6oHzKfIkVaUx3aJQVTXV7te9AhupkoFo2qDSIqqXXOSKd+nO3n/JDM69J0JrXdYLHkjvWiVf7ouXISbROj0+bgqHBG5mxpmlMUdL/hO/7bKt412mWtDthtFhLzkfiJchJhJ1DZSSM9vycmpfiw2X1uAffw1YQuvBe9WTftkwyjW32Q4SMGBZT74WrK90lXrZ1OKFFcHquDR+oGxmfSqZI+8B2Gg6mJ/QLU4+P9Vd2hF+mn/hvt6uVb030X9+ndAAWtrbjsG6f/VlLBSitS1/hJHhdHVoY6DBBT09SKbd61fZFL5wYymtXu1HYP25mfVB5lhauQpeBB+2m33D6jUcQo2GZdTcUSuYwu7x124spaWNzSm8B8cnqxkfKE4ccC10fobjSqvVur0dD0OTODz58o31x18/2965393dvT/YP7xa/xuO6xRtnO2Hn0Cfop2tv2NfGS1trO+d752s/V0LOk2r54ezT9x7rLX99x2jP0Yr6+fHszu8s7W5/pUGzf8jWl5dOz/e3j8gZ0jZPdjfPj5fX/3iY/R/P0QNU33UPiI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2" descr="data:image/png;base64,iVBORw0KGgoAAAANSUhEUgAAANAAAADuCAMAAAB/CnmbAAAA81BMVEX///8AAAD/AAD8/Pz4+Pjw8PD09PTz8/Pu7u7n5+fS0tLj4+Ps7Ozo6Ojg4ODLy8vZ2dm1tbXNzc3CwsKkpKSrq6ubm5srKyu8vLxERESDg4M2NjaKioqVlZWenp5LS0scHBxbW1tsbGwdHR0ODg50dHQ5OTknJyd3d3dVVVVISEhhYWGFhYWOjo4wMDATExNlAACCAADdAAAqAADpAABIAAA7AACQAACqAACaAAAbAABTAAB2AADKAABtAABcAADCAAAXAAAAFBTkAACwAAAwAAChAAAAGBiHAAAvOjrHAABCAAAYJCQkMTEPJSUZJycjAAD1RKTuAAAgAElEQVR4nNU9aXvautKoNpsBY2MMxiwGs8cBkjTpljRN0jXnJKf9/7/m1Yy8gmxk7nmee9/50jQBWyPNvqlQ+F8GSS5WNcVqn7sTp9fvjmezGaEwGy+3vcl80LYUtV4uydJ/e50iINW1pt5Zrfs7kgXTxdq1R6al/LfXmw3FlnnunXUzUUnArK//t9ecDnJz4HSzz4UDy/9RjIqtuQgus9luulxOx7HPjv8XMaqZ3oy7/t20u+0vFj1n4s7twbDTNnXLMCzdHNpe3/9QT/tvL38f6u31Ph1RWbahi9cNo6Uomqap1cqeUJMbiumxT8//WwtPAWMdP52+2zGUWqUsS8eFsmxM8Dv/U0dUnYe4bNcboy74tbq9nHpUZpvwRfffVUhyVVVrxROf2Qqobeq2WyXhr6lIbUurUHBgJ/4tbSSVNcPcrCbrs7W7MeQTnmD1GDrdc6OY+iGjuf8becO+tmgV2vDv6IRXF8AgKdW1lqHrZns03Azsuef0pyH9T91G7ic2p+y7KzVxwKoR/1/F67G/GqGArjn+S0cFdQw0l74b4eIlWS4Xi5WGqilNvb1ZueveMa23NY4+NgktfODMVQpJCdZxyrjsAf62tva5XukGGNVd/5XtggzEt8iiuVJNMXRzNIQTmDiL7Tgbizj08tFyFWXUtKM2N6tNXFKdj5HI2gRFRNEjPiL6eSAzFHuyhS+bBWlI/9lZqS/R2tQuHHO1nABMyjnwkTp4PpZqL+m/XuwvG4aBSZr+f4f+H+ohn0om6NUxRURnJ8WH6mCbY/n9iW1aVPM19XOft+mOiYMC79rpMiMfJ/YXnT2nsWAn05wN9r9bbuNCwUgwgA8HfCGrL8Uw2W2d1ahZiX+16SI/9I5zZwDSiqBpabJnxi2yuv+/pi9m3FXim7I68vfdpiemLeB8uRJf9ymt67j2ZtgZjYbDzfnK9da9/jKkwuWZuzFblYMvlxkBiVuKVWDOgVyY4GMHCaE/byU+qrX9A5Dkuto0VwEZLeFjNdBkZ4cL8kmAImsqasWXOpIklYqNmkaFtUWltUlNw5ZaPzheWd9UCpKNeyasYOFkFtVCCb2f8+SCtD1erFdUKqnaQ9AUMW8JWQslXrd2+IIS2iBL67i6DtYcyFp5uAMaqQLBrquiCHmM5apAqu2MbSgqpj2hfvh0ty+q2OZVAKGpevhFZK4e5w/mWRJ9bcIWLXUYicvn9Isd+gMI0O6BVk8BQL9PN69CKa9r8KSjXFGN0bxH+DBzdLYLRUBod2ifojWx5KlGc5Hk9MaSLbrhIPbyMDh9C54sykTGjH1JwhV77VaMkqWK2rLavqrhwbg3NwNSQIQ4Bnd9jVKj1QmUY/h8a5IkCMmXploXniJ3kBLghJo7Ii64RxR5ZP0hW2Pfs4dtyqSUUwY2tamSVsm421/0emfO2qOO3tA0tGiPGUKHKl3rwgEZy6mvdKVqIHd0b4/CPRv/VN3Qf8obfDPScBPkVkdQKlAR0kNSrp9FZEQ97ANOIX1bV6iDVyyXy6WSTCH5hrrHR8iAg6dWeUAzshXYmgNnb42jacAoJcMncTgghtBGDCFQp75JqbqHNuJsGvyuZx15IIptDkJgQWy0Xriiiu1/prLuJgi0qHbIpCWDftPn/nbOUTQCW5ChGELUQAtxr+heUqNPV23LZI7SGb5biquKelIOw5rJ7JCHKE0TXe2FMQet6zsZ5i7SerKmD1zQBP3VZrNyArt1zhgUhIIoQvWJf6zsfy363PWCQp9uimPAklWwJHxFLZuR8JTM84QS1sCo40i5IaBZBnr0gBKomlyiELO2YOBbVSpD2ytnyzNbh77QNXMgVF0n3DIJnC3qrpQba9L3F6/Sj/gaotB2IimgJ01R9Kk4eogitCwX0H7pDg0DRMdy1DJcDgJJlp1rsUcIO4+AULSumhc+ZBUZmvoupEqD2OGHW91e/IjQ2t4eWgpUDVHHsJqmx/iwnHRa4Ykw2yfNkN8D8Dkj3GvR10aR4C864a+V/iw076rOLK690QfvHdpyFKFJwecDMViszFYjRmASnqagHlKdOHXWImlvxOzuTfgzFWWhm019VIanBO6eBHYKWR+aGhQhF/61jrsQs2XPG1rafqBHBkdf1FIAYRsxdy1CTo0h1CKBJ1pyY1aMTVbs0+cKk/906YcWKGUARqbaqp/g/BnV0hiKXZ1vhiNTN7QKP75TBEtlmu4MJwCkXBTaqJFRgFApRrRyGEQAPRziPApMYJuuuIh62T5c0ihAqCAp5mblTSYemBmbDnVKFbUhkF1Cu5lrDXKg5MUtczU6WGl8Hr1pHf6aLs8N+EQPgiKmVylU0Z3gyFYqc8/xgUBJUrlerTbqlWIpR/xQhSdvW8c/iK+hzso2FG3VbXSwCzfiBzvkSOp89gJJ1gq2rbnQChpJ4Vwq/dBzV4cc508ILQUlhWDgBx3wUFgVzyKEJk4kgs1wocqUTIO9qu18PlN2TTTZkg68D/QPG/i3fRYSQoiGbIoQUhPlp2jgfBAX8bIXIbTqRnvSCj2/+jZatdz1haJGTwa1+ZizvgAhN7LclPDsTZ6Luw+IkMPxELkAplaYB5HdiGaGJFqd2g6YXTqL9BZ1oZgQUClRoSmw5LiVTeZvyb1Ig23CrdK6m9hHa50QZymGaAsVggDmCKDgQ40v2aGUo1seIVdvh4LQi8UrPOIhX9RmrgQnTfocQm/N8ISoRxyefiRj5Ek8PqUuw4CidB49Sst1QugNhtQ9inSSEdNPxXb4Cao/Q7/MJowvqmNPnqcROuU6kHLVyAiW+sPwr/YsRqWV9Sw8h1WkAerTPAjVQIGHe2dFOkkhk/Dncjt8nBk70A5ZIgb1pcfME95btSXqofqOBFE9absK6WBEIuQK5TkJHzCKWK4EduCZqFAogRoOI6ItL8x0abN+mMaQ2yEBUJZYBp+xfAFZ2doFN43Q1S3yaHFJ1kF0quuFW2WRmLqT7QghK5KY0tE8QBwkMJQmIRaT8IlUU0YsaoZnWKMfDz6j+RKv3GszhM44J1RboC0n98jWZxB5GWkEjcTCy9ImemWLzANM0UwUtRQKuJJtoPMaXqSTejExp4dym+40CcQVtUlQ4pdWSgF5aMGhi+qCJQDmIatK2+hzDRITc1InfDQ92GWoiEEliMeCAf1dgIa8CnVSeRIjbytkUTjR0FTtseVINakACpp0OfaJ2idr+LcTxrikRfS5YpyHqAsSLrvhRMjliSn4fkyAhrSJdNKcmf0ITS/UhW5k4FDiDv09FNu8baQ8dIarijbCiRSwvIdQ+L+KF/lpEJEgnmj+AW2W8/CRZ8FPlKDDnwuKE8rtQUz+2hHO6LDygmdalyzgt/SkghVOYgy/i2vWdqTjS3b0M4b8uqJiDtWWG1CUtYzMErILl6c6oZDRY0KxHYkTzLGS+aH7QPXQUmarCo7TjYwtaRnPObUZdeIfhqQXSoVOip3IhcYsLm9by0hwziKFW5mES1DGoUKhsjV8KXPwOOkUKuenRbbCIDu4ip1kN54naZO+FP0cqoeCDrsVRTOyAf3BUMqri1BAN5eRmJOjXFetF9GZstyGR4LW6fJQblOS3uF2Wbszf7XDmBGyTSK0C11efRYZf5hMWwhKBTA3I/ep0QvZUuvFKMMOaYGSTkhnNWdXjn087omEYAbhR23RDeNs8/Bri3nMa29HOq5gLCMiK2GYWdD4QT0cqq3KWciKdS+SFYXhMpTbnYjQi3MS0pi8iovLCIYBmiVv5y+pSSbh13qTWFkFRSgkCqUfi4BiZC76bzZA1Gscqpb1OmRFO1a8o+9C5W5Mo8TyMEIIQru8iix4PFvlYOYTtkacEAsnngprx3xe1YlxDbpE8QR9FkBCKqzek9dR9JAeRUgOrWm4dVUnEuf6NEJIgVhweHghuKGAMgPLurrbhlis4wVCbRIpoqIXyd5CGUzorSDNdeInJK/7keG4W4TH0thG/LTqhd/VnAih0gTE3MHjnTDUoATbRi2MkN+9uP9A+S0UPtKKrKOaMDeH9QOmQrj/8robmaeLZfhe6SziJ2MdBQU6MZYGJurvP10GIco0an3p0xMV8eHa3Djb6TFni5JzzNZFGSqYCTfjQqG0nkYkMJ/FQgwRP0l6pD7j+RXglu7+04tohzE8+v7apagmhe7CKnqavovFXs24rYvqfyKWCdfjYru03sVs7Jh2tmL5Q/5GoY/X2/9tFVbimzdnge2jR8JjQ2JUS0V1ZGMZs5hHX16kePgc0OOKVfZiSNRj5FCZH6sfUuGd7v5vMajmmzdOIHibsxBxM55Togo0OpXaNJbKl1biTNRO+M6reCJmHjOFlSMIYTnWYaTRimxfqRcgRM3n4FiM+Heqk1iEVDqbxuQFGr9iOSIQ21E0WI+7kJopHrG1IBbsHNhy7QihUjdAiFobweYrcd1FXZaYZ7qKsTA1Msl+4U4a2Alnoz5dxZhFvITVAoLrHqYIsIiTaUh1F7pdw1DtN/pkG326EykQoMbYCaFPdJTs8eHAy5H/VugIe1IxKLZhA3ecA11FJ2RFPGDNAmYr0ddH6kZZxvJA1Xg5DCbZBUpAfVsuhoRs8CqqMqFkomHKLQr2IqHQiXZc7S38LQRfJ3YQ8xhHSecxnw7LW4X2GsM+woHWw6/XlRHLn7pcy2QSie3QlqNgT4PFGuM4r2vjmJ5VY1pb6QqfELgPwrVOSShqVieobZhztZ6EZQ4oLKXVNDKsm2GAgdJSvK5QTxHNzFQQEQrsledC8iP6UlFt6Z2V1/Pro0nMfk6A3AsNf2keN/QmoUagfnz85XwxVMHnjIRkFCbNM0vlwndJpYpmmFCb0d0v8E054tIi8mSGcSe6aoQZmknvaG0gywUIJo4Nn2T2yxfjy6rUoIHNnizSSsYPLAQfiv2Q5ApKCtKto+pFRm0mGt9uTNiatvO2Ut17tFSsKgbFxHWOlCmn5aiLiwih1D6XY9qlvGGULVp3qoc17tAh2NYto9lqGrrZHtqu5yyW2dXjqwH9ei/NDmYkt0n5qxBITb8hoS+aUcEsXhKEKuBn4743UgtNKlBXaVzAhMIq5a8CUG+ugvfl6IkbiTVEznbj6XK76J2tJx4UNCqogsH1ThU/MpYvnNpYJGumF5LP8PjnIzBWqSjNxt3F2lsNhiNsvGu2FE2t1YtRvQS1stLtelTbsdRZDmgYQ3cRkcpGvKsJoKyNkvVSO4qGe94x9aai1hpZrWsNh0zTkzdo+ghnqwrYj1OuKrp9Nk2sRzj5EEFpg9ux84YmRaIurGmL66wyD6xpOlAgUpnqActsM8CTB6CSqLNZTTjVgCfgQ7cabYbcEqk0yfKNWUtFUtPUrM583d1b9SxLEOU0ZAJAeZLbTKVeewZCrGQmFu6QmrYj2KwyXp+bmAPw8jetIYAzdhDlOArZCEmoiMiE+TxSxTzLQiGC6ZmN7YBwwt28LWtxhESSFnK12YxKDqmHmGWsd9gC15amatagn4VEALOFNwxaNcEwc/P0d+0jxGyYumK01DQ+1CBB/LQKqIgiNM6ozlMD6bnoxc2nnmsPO53OcGBTUzdujNCj0ZVIzLemOTVQHKhEGiPxGO4r+Xk25HfnKg65/PDhjjhBDtjNVuLmIbcvhkaVajIAWS7Wq2qLSryNbduDtqVVEwoHgmN5+tUSYPsBcePl8fLbxxu+CV2ck29vKHwICgkAoaySXWm4R1COnkNmVdd5urv23kylnFOHcN+7K1jyL24cTPnn1xuESz9jCTWEmZ0WUieuI7ftXCqf7t/JJwRbDeVV5gyP4M3132vOuy3ywBD64Dt1gFC2byxZXohP3rEL0kY803XwXRfjKvQR12zJ98+8hi3ygf31Y9C5MT8ejqkYtq97Aikqaa300LvambtDn0XNPP13SYBmYYirDMkVW/LFM+ed6vMtO7/bFx8LSqmL4+q4PES7mW2RbL6CKE+xmNov5O33oMnEWJLJiXoVMlaAkPXPJS758yee2S+NyAVF+OpLSNpgYAjU7GISluWNy+fk9v3Hy7cvXPqzyO23r9cPF0zUaD3SF6wI3oeyj1BpRd5fXV8/3HC6gSgUNy/k5ob8HgYMBlEWEb61qPxmmX396f4r3bG/3vF6DUvOu89IAjf41+LkZKlQ9BEq1Dzy7uKWvKY8R7ZszxtEYw5GggZGbeojJLvfGVF/4y1VeWEE8ubHP6CvQfamOsTZQP0An7vrpvfqDJRUXpQr8ap+KHI9TBZzvkXtngV8r/J6x5Z89Z0zx8R4+sH++jBDdNt5ogkJqECjUO7ANhT0UW0pYm7R5y9hw4rPF0yOXv3hnKz220f3/W80SluzU2kOGjTXosNI4gBaRiSWDJ/DTpb5p8++5OdIBcn9g3rw89s1Srdil+7zSYIbEHJOQQjCgCIGpBuIbePlb8DoxyN3/zTy59fDX+/fBVkJ8DtPSiY0HMq0fJGvtu2Bnqo8IY8qUuYxD+S7ZG7Ju9s/ZM0PhSreCyE/neDQN4L7dQBVilCPh5A0fCJ/PqWPBin2hFQrynff0VDsydrrpCnMUrPdjqa9gEvknOKDA0ILnj3SJl++XV39eLdLcUxBZWa5RAHEFZZcr4nGtmBAwjRH3Cj6YgpC1NgBNfjmr09uyj4JMhEgJNgbGAdsWTtlwk4tBSH96UNgrKaE/42dUHZtlW5SyJVGMY2qMJcilLzbg9oZH6EO+RwohhThDMV/AsFENw0hqbV6/vm80lKEc6I0JAeoZ3ze1gPVfZF2QtDYLuBXgh7ifUrSX8n9r3uySOFDyK+e4ramIaQubtD0enjkFP2yFQFRHA8Grgk/kaS9ojn6+TElowXdw6fETpFweFLOJDcfrj5/fLvful7UgshQe8arItkDTE/ziHb1+Bcz3lJc+ZJ9GhNB7S3fUjAXT4Q8rZNkXLPpL5/ZAA/IER31iTDmyDuD5y/MtLt+lyJGwZ4/E6stiwMkelKMU9UcdqzkFlEf4/7jrxvSgfEUzYWA4AajjGvDHEVIp1J0KlpZH0Grn+dgh+TjNTiu/5haZ77eCbgQWHzPMw5c31Z9SGMUYylo/iahuc3hShX9bf36rhuGd4+4ENBksuNOMmK26tWnvXadMCVldAWd4r0X0q9tRG0mlXxku/o2CrkdsX6wFpSHtGT+Jpfv70hy+quqbwIyx7T2Oeeb2QAHK1arUYBOr/dA9R8x1jZOhqhSAML2C+6Gycb89eez24q/3ACD52kO7oaENWqiZdsRwD4In2u5d3v95uGCMuvcbBodjMM72QwIwnd/UEwAparaSFC7sn388PXqElNDSHGcCupjQJWJiM3sQ4e8v/xDJYEC65CweZbX4BUB9q8Ib7MvKD6Q85o/CLKb24MYivfEF4I5PiFhYxoo0yRGfS863LXy5AcWbl6C/Pwub5YI7Jc843G1SdzcaWAJZZaMVBbhBqQa1iE0kEUpj8ZkTt7oQHkVL/WWjyqk6oRMIjWJjJvZDozKpAOmqOusV0cCU3UCwbnPF4hJj+XM8poKQEPBCA7tfOK42SXBUFsZF7PgE2XWEWI+3AQL4/vtzeMxeeq+/XyF6Eztmv/dvA4EjidhP47I483td3KWdcjKNsnhatS1wQWW9zKkFfl19eb68+1Ltvwxpn9/QsmJxiJ0z5K8qWOwTZmD3CS3D9dvrt7H2xIOYLCnSMsQ08mofAOKJmNFI5fXLMaYbWU1mSyYM9LEYXF5PaLm2J9TKtHjZjm6f9I3pb4l06QZAyeQMY8UxrmQfrUd5MvuXrPYSGPVAKugdrh3QjiCOrpLJFP1+Z6983OGHNYPRDDo5UU6kWJrhFMZ+obom1//ZEhUBZOYu9A9QoRyxuZAai9wz7VnXwd8TX8GOGt7xwcr5kwvS6zRLRuE+fPXNxlB2hqcJpmFczYYQgdTVrMB8nes06m4vmH+yYenJNmqTSPIIzZj02OCB0wyGRdLW2250nuHNPc+6SpImmWEm4HTJhOZaEQop3UK1aG+dUmtGsDo87vEmMty2/nn6ffEwm2jWme+z9QDkpXfDWaqWU+fLj98/JLsbqqtXn/+82r7zpKBpboJw/8EhNSI7WSHfPn44e5tYr/lDXn78dsv8gKiGeyyA/8fok3pxZgD4ot1xaWLfx7GjQqqAu5+/Lj3DRUs65wlfb2z/AhZMdVVGj7/8/PVSxh2OrljtP/SwnjK4bCqepbxiT0jzPaVFctISLii+4gJlB9MT2CrkJ2Ul05+hCgRzSI5XDMsJWmYeX4a8QEkhTXlmH3SOMPGx1rNFNtXe/JrOe5eKI1LwIv7RZ0nILQOMrp8kF/9rNvXd64EtvVhrh0Q2vK+C4ARkhTbV2fFNn4th7Lk5CB7x/3HPYBZM5nf6Pmhmau3K8iTk8MAjUx5eZz2dWwu9PgxpWQtByWV7b5NiBGwfAjpx2ICA38bIY0IduwhAcigC9O+js2Fcz4J1F79gMtNr1Io8+SN1M+NEBVCy0xnSOt9//b1+usPcIqrDs+ZK4NwSvs6cnqKaqR26x3UcmCphXbGGT6D7b25EIK5nZNsD8rokduLGzJRmFFwaCpWsxBCWzvNGqusyNubmz9kUEa36bCOFxLt+RACY/BYk0ht03tdj0D8UL7lZAOQqtK+jM3c6TRtuOs1G1eu88LFRRyum728JOi7rCsBDl7PXZyVcUIYqM+M5hZ9xdPmjbZQZ5lWyCGA9ZQjnsBHCIybcco36iC1+wJhWcpPnELKZhbB8gCykZwJmGnARwiMm4Pmdh9aY8EYljzgkRaKlDwOHoSdc5yowXs8GjeLlG+gaSrCBBQhzklgh1cOFxyG1y5zxCDAtznAv479oynfGIhuMUWIE5jAWGOOqjnolFvzlR73t9qWo1OUDOVXwor/PfUiVbVDRSFtOBpOwlFiOWKGzTQZorUHQ/3QXoEg6OrAexinMy6GhLpJg7PpPb8+u/vBNmnEcZNx7n2euJx9uH0IQ6gMfTosDQVbbl8NS1lkgUHGxIh6Ks3e3l9ePL7sc4bJOWU8fCJe+QbDlyac33fIl29frz6+PUQWivL21t6AWHfalE/mrsZ/Y8y+QLTk4c967+E6R2xbEI9YigfrdX6IUPFtxofHA/Jq9Q+anPBCEf7dKTCrcF9Ked9Z9OfH/puby0PFil2Pzv5vUwEmYO5HPADMJ99N+XLwVzCJ9/Kh5l5cIw7YapXwceTf97579bhX30Cd4X1Pi93AIH4rHaQFNqo5aO8J7rB++/L1gDXMfSbCqT68SbQArYP7sKRUhCregRuDnfri5UsQdJ6un8gf+s7EScRO6EDAlBYkMQ+dGSdpUww4p5dKclQn7os5/PpMOAuOiShy8e3zw69kb5jml5V9OxTRyalPANjulnbZBE7eT56eQZhQ+HSQgjH3Gw/8GarCUhtHOt5ds+hfomkfC/8+v3/7whHplQWJz+BvAFHxRgUD4GSrdZIzpA75c3F3yxn32RrvZWVUDNOJ9xWCFvbP//p7MiUwfCKfHskZV7m0E2KL5alTDsjiequG23t2kmMlyo1GCaKCSXmDIlJ0xDtrY3y6Cdo39opoa+ZgmHJTIJVckfXc2mZZjzhk6PCPsqpV4ysvmXPnbKVTay4RUcLhv8QTTkiCXer5+ZPrdzlGxrRnYSEo0zNphmkZYlCLo85J0SafLi4ef55bZBfHnnUlCjtDNSoSbYNc+iJH9FKcAvpQwZxfvAKBcwYMMFR91HWgTHVHZdDXOzJYxLvh0QzkXSiRAhT/cYtas/dX11fv802PGQV1kyqaWmllQjjqd3a0e0F7vmFUcvFix/KpMjoe4r4Q4G+XCpXz38BK/Ek2aUCdDhQ9Msr91KJQHDEE8kKqNDIklfHTLwT9MRv2I7MAzdq0gB4HzBnr45WNzvlQP1raUG+aejNksyGBufYlVumReuERWpbU8Gude5N5OxUlK6g9/kB0228/xWtOSJ5wRzyVL3BfueH9JrNXN3i8Bg4d3O1G+MYgeyxQnFODPrTvfz+mt3Urzxd+xJ5UrV0w0xY3ayoeTdAzePkQWk+Pvx4e7sjCp0x5QmYao/H0MDIy2IhaBrdUkl6/Tx3YVbLJj2us75qD8cL0TuoE4hSA4eniVVvFHtO/D+GhUuXqV5alm8IQ31hohbWvu+8OPLoA1Am5+PjxAgVTh3XoY+Vnnv4uM1csxXh6z4ji/tmncCPoiuZNDmeAeaFVoR50OX1O1yjVc+ogv27g+Kt90DwaMlCOlqYy/YIn7geaQYnBx6B+Ibhpd5au9qDubNYqqEFj3VUGAUlFLbirpw2WIUpP4en7uMKkTj4CYQ/Er8A/8oc2hfURHJgzepSgXhCF8pMQh8tBj3+ey3JBQdip9KkNJ71Vogmq5rsTV2+DcQ9srFaWZQ8BL5zCNiK/MLP+R1B3+1eeis/ep8tpzw5TZSFYXXLz5S2Zx1/fJvcPX78+3D4FXU2+RMh4KWRRUAKXPfLl44/Lt0+CK/Qv/cpTCgyTG1K7rJuv7x6+Xl/9SoRg5MHT480NefKdJslvWc8w08AQ8a8fLEJMbL86PxXYbOh8be1UgYzTGK688uMJl4n6b0kZrL2g65wFnFMTp+FHQqoutgxR06rCbpUTm5rpg5a1t+rZF8b/fz2mlvuw6F8m10IF1ikTUoqMOXMNiwFHfZvKzFpYkPUprWSoyIhilkXlFuHO5T+6NnZzaXbOdx+MsU+hjWbzUO5UJ98ZQtxubQSdzc7jxE8iAMV4tGelrmh7XqUv4cQzigWMfoHFWGicvz49vRwMjJSGrBPg6uYpRU9X2QiYRZbjhSNsjixEmz8R8jKI72ltml8ggNuwM1EKUfvp/tCZKc7Jlw8Pvx75Ew8Kftgqu2oWpODsiFTT+o93P8CAizaGXWVE3FxVzZCCpNpRWrGD+HZYK1YfPBPyj5d2Cyvew0R2maMqwTDKqlotYEj5G8DwVIoAAAmGSURBVDOxI1a18NH9fN01Q+ZzVZ5YPO7N5cvBTspa01LSdqk8P2byMFWyPMJBzd++ifclHH9SneCj8xWYQpYcYjQtEowuyMeB/ljHzDJorOs9Fh00n/btXYlpt2OslwTM8MGRan4TEKW5XNqCXfeb3c4MnurRVgo9CJ+HLbINJ7/ExqvHmYH1yszN6y+8gTfpMDriMwDAbdP7llVdU5NHprwyfXd90/NPm/mo+QqAgQH8MPSI3FMT5+uleGcXALs30s4OqdgHNcKq+/vppWcm3nSOdelXF4G6Y9eTC07bDwAOyDewyudgbv4hq1wy0hZ4KVQyJZOlxvbx/tflTXIjSu7T4+0NeQk+auX1GQosHxYlSI35eu3mK8JHr4E7XDsGnX3Ttzr5BALg6i5pexTN1XpiW/6xyWjAH5H1+wCBgBhxS42GePgXX2oLOCpwbXpyXZYvgK7+3quIKFejZjUDjYScbSheZgH8cYB216ObCAHMpIgbPgYJzqdUc4ndI5yvchFzh3m+IlVqCTcdG7OP+dEYwFTUuPkxDIYY3P1MzXDgHUb9fBIBqFTkztDg48b6ZfZqxyYdwEX3qdNJAoCIdP/52bWigzRYE9qbq3e8kggGmEzNOdvCGufp5Jc7T98vf92TXmhZYcLzWLcrpgy+392Rl0hX0UODoNHVl/QaJigW4N52mAGggwSvIAGwXm4p5V9/+xS2kuDcqGOhzBplM9Qvt0/RuxQHJm49Pg1T2U/Z5fYa0MAS99RL7qcrPxMWbCul2N1RkULtsXfMg/8Ua4aobyY9x82g1vP8ByRkYMWWEHrib/2FwUi144YwtcdY8f/1l4Uau92jrtUyNlPu5j8gdctLHkk1pcrlihhCTDCCUnaPZgfBSvgQ5EZ63mrUEuqpBQd3nHPYX4cXFtRs59lZ8SRf2f1z5SehmCK1piLj+MADeHdxf3l5d/GHRVK2rlU5Konm2TE+HkhdTq7a6JLbu1t+StH6iSHpb5+Y6wORiOOGMAtAPveen597zjqYaL49b2Zn2CGRlFMHoem3f0C1LfaQfeMOu5BHL4/3l7dB7QW17XvH8/4amBJzTVMUTatVdTsYdzyeWxzSk6u+6QUTa/OOhgGz1DIAWuEE2wFrRnpzyZ1CJBvu86szYHINZjoJ2LEQ4IqFOEo1w2ZNnGR5KOPanuPMIXIBCiU9zcQHSAXsumMy6y4WPWeyGhr0tf7Y2TcPKXmOYk0LboPQxdJJm0NVJytDhwWnkrzacMnb29tPMPgVilFSE88pgDUZY1fXiqViXRm5/dnOGZyR7zAtJZiImAHFsyMTExhAXJqzMqm1wVEsfTOiO2oXQvvi1T1VBcNcGh8BLMbdPPalogW0QEn35tvXN3eHVX570BajcWphpoTravqKHtNuFXK+8spC6F9vX6tneaoRGDS3ZDraK0XTRuzai9v3f7KyCLictZgaN8bpQ5jKLZDNk4BVwl619yS8Q1McpBFvh6Vah03xzbjqgEFb0BBuZ7snmr0kXTaviSIURLEIT6EcgeKEbLksXR1g9Z6ZbXLWegIVVQXm0GYbR4oX3A7U8nPj1/e5g/PwnFmqHjYmEO/3mlk0PBTMD0Kv2BHZXmkvGEZUfgDNXb9/hMhn3mle7YxkaKMDhuEyY7Z3Y3lsyo0P9d5xZpA0/05MZUHu37+/Jds8E3gC8Mg23fKTmqDeZ6tU02Mj2r+j7YTaLjYs0F+fv768PA9XJ9yLJs/S6t4Z1DH+3kuR3cpStEgSbGYRhW9u2QZVm60yxBJyjz1vHgvVlIbplb2llXAVa1swDiWZoR6FPpC8Vg+aCYNsxSXjrcR9xmjFpm5F7zCW8csMM2EjkIZEkDZBwQY0S+eMXRXQ2zg6yQvzpgtYTtP7DTMCfDEA0QtRoeryXC4+THwDH3IZuQdQQ6HScd+5BaY+PX199+nXtx9fAqPZzKH11uLZKm2JW2zmzgcBQDeMwHs0WI+jLHCC3ZtfrHQKOu2F4+fgKQhOD5EG0xbrJRFvbAgB4nEiG4dtQI4fEri+QW03TG0M4gB4CaKdMc3xmhWN5Gg5DaAtFK4psAKGoHWAen01xDGj6XkfwOZYCwoQav8Pz1NFazaA8BGr3YTxdH/Y4NE39891FqcWN0sAob6gDJb8gtXM5HPKVyHEfkRsB6BTKerf/ACzZ0d5OikYQsL3iYzEDH0OlObiiSSYS/b4C25++PvVwJCHOAcVChjlEVX7bSyCyVEmGgLO6xNlPSyVf3d78/jTlHBicZ4dxHiIKImyEzppOPgkB68WVMpGjjOxq0xJ5JpfiUE5wegASwbm10EFv8u0L5wabge6BAhuluvqEtYdI+YL4DbnaUKPABHaCdsX9E1Y+49KIl8Ot0nE875YJp03dsUAEcpBrG1W2dfJryTqWGkwFdk7LCzNnOuYDhVPnBAA1B6MxMSyjrzXHTPdIlILAvn4I/UoqcCqbHPci+qSnorjl/NG/5ipQfrHt0EWvuqbB9i3kmM67ZCMO57oVifArw87LupxSScXGKAK24lTD5VzGIye5t9BdvHdsTtYJVzRiQRXyF+jEVwLfMIwf1YhtstmWMmE+ObJlyr6Mx9zSIVzkkP87gG7sjS7uqk9DZzjE4Gl1YSlAqsiytXrEnsXSwdlkJPc2R35xHFADS48mh/9vOwq8wxosVxQqgLTWCfAf3S7dqGRZ4XMyDr5jf71kSndtCWdNRmcYmTHgd09K3ZE2DpMJie/scoodsXDqLVihfOT00yECJrwHDHFrJydzkD+E9io38MyTtX2b2XN07rFhxIaCyK2bQ3NsaMlV5nQZMfgxTdFKjbnvjYg+8NiTgGsRiPLY09icfu8pe0HYDLB0DVZNYxUVpujNQnxOemWsYN3oKx0soU/y6yc5OcnQGozjGZre2Sa7c18Hbtr+thAdEHwO9/3Ko2THzEYO/dPvaU2AskM17/bu/R7eKpFug++uty5KYwkWS7bxv5/ej4ITf4d00dIJBcwwQAy09q/a16qKJ1gAd6/QxEFbb47QKfXOeXuwFQoDoNX9GyzpdUqslwuVmqaoQ/CG8jH9r9FEYWKuUiisx2mXdR1Ksh6N3x6t7d2V6u5664XsWuUe3kuhT4KtU1MFqzbqZeN/wegeSQL7H9FoMagZNjr3qK3ts1/+8khNL1D0mawdP9Fho1Artf2WfZffoE+5wmgvp0yw+f/ARSVznq6dzht5f8tOgBSUdVX6z7VebPpYjKwaqfdG7wP/we09Vnq0THCRgAAAABJRU5ErkJggg=="/>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74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4018" y="1855744"/>
            <a:ext cx="3273425" cy="34876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413" name="Picture 5" descr="http://www.frugalhappyfamilies.com/clipart.images/socks.0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0359" y="1986232"/>
            <a:ext cx="3581400" cy="32266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532365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1035849" y="990711"/>
            <a:ext cx="7196081" cy="1169551"/>
          </a:xfrm>
          <a:prstGeom prst="rect">
            <a:avLst/>
          </a:prstGeom>
          <a:noFill/>
        </p:spPr>
        <p:txBody>
          <a:bodyPr wrap="square" rtlCol="0">
            <a:spAutoFit/>
          </a:bodyPr>
          <a:lstStyle/>
          <a:p>
            <a:pPr algn="ctr"/>
            <a:r>
              <a:rPr lang="en-US" sz="2800" b="1"/>
              <a:t>What are these?  Are they exactly the same,    or are they almost the same?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TextBox 15"/>
          <p:cNvSpPr txBox="1"/>
          <p:nvPr/>
        </p:nvSpPr>
        <p:spPr>
          <a:xfrm>
            <a:off x="1477579" y="4876800"/>
            <a:ext cx="6188841" cy="1169551"/>
          </a:xfrm>
          <a:prstGeom prst="rect">
            <a:avLst/>
          </a:prstGeom>
          <a:noFill/>
        </p:spPr>
        <p:txBody>
          <a:bodyPr wrap="square" rtlCol="0">
            <a:spAutoFit/>
          </a:bodyPr>
          <a:lstStyle/>
          <a:p>
            <a:pPr algn="ctr"/>
            <a:r>
              <a:rPr lang="en-US" sz="2800" b="1">
                <a:solidFill>
                  <a:srgbClr val="0000FF"/>
                </a:solidFill>
              </a:rPr>
              <a:t>Repeat after me.  They are the same, but one is longer and one is shorter.</a:t>
            </a:r>
          </a:p>
          <a:p>
            <a:pPr algn="ctr"/>
            <a:endParaRPr lang="en-US" sz="1400" b="1"/>
          </a:p>
        </p:txBody>
      </p:sp>
      <p:pic>
        <p:nvPicPr>
          <p:cNvPr id="9" name="Picture 8"/>
          <p:cNvPicPr>
            <a:picLocks noChangeAspect="1"/>
          </p:cNvPicPr>
          <p:nvPr/>
        </p:nvPicPr>
        <p:blipFill>
          <a:blip r:embed="rId3"/>
          <a:stretch>
            <a:fillRect/>
          </a:stretch>
        </p:blipFill>
        <p:spPr>
          <a:xfrm>
            <a:off x="2209800" y="3259069"/>
            <a:ext cx="4730340" cy="616844"/>
          </a:xfrm>
          <a:prstGeom prst="rect">
            <a:avLst/>
          </a:prstGeom>
        </p:spPr>
      </p:pic>
      <p:pic>
        <p:nvPicPr>
          <p:cNvPr id="10" name="Picture 9"/>
          <p:cNvPicPr>
            <a:picLocks noChangeAspect="1"/>
          </p:cNvPicPr>
          <p:nvPr/>
        </p:nvPicPr>
        <p:blipFill>
          <a:blip r:embed="rId4"/>
          <a:stretch>
            <a:fillRect/>
          </a:stretch>
        </p:blipFill>
        <p:spPr>
          <a:xfrm>
            <a:off x="2635154" y="2527934"/>
            <a:ext cx="3997473" cy="615950"/>
          </a:xfrm>
          <a:prstGeom prst="rect">
            <a:avLst/>
          </a:prstGeom>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36357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973959" y="909440"/>
            <a:ext cx="7196081" cy="1169551"/>
          </a:xfrm>
          <a:prstGeom prst="rect">
            <a:avLst/>
          </a:prstGeom>
          <a:noFill/>
        </p:spPr>
        <p:txBody>
          <a:bodyPr wrap="square" rtlCol="0">
            <a:spAutoFit/>
          </a:bodyPr>
          <a:lstStyle/>
          <a:p>
            <a:pPr algn="ctr"/>
            <a:r>
              <a:rPr lang="en-US" sz="2800" b="1"/>
              <a:t>What are these?  Are they exactly the same,    or are they almost the same?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6" name="Picture 2" descr="http://png.clipart.me/graphics/thumbs/346/drinking-cup_3463578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9605" y="2362200"/>
            <a:ext cx="2681288" cy="26812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png.clipart.me/graphics/thumbs/346/drinking-cup_3463578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7200" y="2398689"/>
            <a:ext cx="2681288" cy="2681288"/>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p:cNvSpPr/>
          <p:nvPr/>
        </p:nvSpPr>
        <p:spPr>
          <a:xfrm>
            <a:off x="4975637" y="2451029"/>
            <a:ext cx="914400" cy="599835"/>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203879257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973959" y="895107"/>
            <a:ext cx="7196081" cy="1169551"/>
          </a:xfrm>
          <a:prstGeom prst="rect">
            <a:avLst/>
          </a:prstGeom>
          <a:noFill/>
        </p:spPr>
        <p:txBody>
          <a:bodyPr wrap="square" rtlCol="0">
            <a:spAutoFit/>
          </a:bodyPr>
          <a:lstStyle/>
          <a:p>
            <a:pPr algn="ctr"/>
            <a:r>
              <a:rPr lang="en-US" sz="2800" b="1"/>
              <a:t>What are these?  Are they exactly the same,    or are they almost the same?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074" name="Picture 2" descr="http://www.clker.com/cliparts/p/w/s/A/V/6/green-square-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6548" y="2832405"/>
            <a:ext cx="1905000" cy="1905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ker.com/cliparts/p/w/s/A/V/6/green-square-m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603135">
            <a:off x="5000793" y="2832405"/>
            <a:ext cx="1905000" cy="190500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736595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973959" y="841188"/>
            <a:ext cx="7196081" cy="1169551"/>
          </a:xfrm>
          <a:prstGeom prst="rect">
            <a:avLst/>
          </a:prstGeom>
          <a:noFill/>
        </p:spPr>
        <p:txBody>
          <a:bodyPr wrap="square" rtlCol="0">
            <a:spAutoFit/>
          </a:bodyPr>
          <a:lstStyle/>
          <a:p>
            <a:pPr algn="ctr"/>
            <a:r>
              <a:rPr lang="en-US" sz="2800" b="1"/>
              <a:t>What are these?  Are they exactly the same,    or are they almost the same?</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 name="Picture 5"/>
          <p:cNvPicPr>
            <a:picLocks noChangeAspect="1"/>
          </p:cNvPicPr>
          <p:nvPr/>
        </p:nvPicPr>
        <p:blipFill>
          <a:blip r:embed="rId3"/>
          <a:stretch>
            <a:fillRect/>
          </a:stretch>
        </p:blipFill>
        <p:spPr>
          <a:xfrm>
            <a:off x="3045160" y="2160149"/>
            <a:ext cx="2942174" cy="1790344"/>
          </a:xfrm>
          <a:prstGeom prst="rect">
            <a:avLst/>
          </a:prstGeom>
        </p:spPr>
      </p:pic>
      <p:pic>
        <p:nvPicPr>
          <p:cNvPr id="7" name="Picture 6"/>
          <p:cNvPicPr>
            <a:picLocks noChangeAspect="1"/>
          </p:cNvPicPr>
          <p:nvPr/>
        </p:nvPicPr>
        <p:blipFill>
          <a:blip r:embed="rId4"/>
          <a:stretch>
            <a:fillRect/>
          </a:stretch>
        </p:blipFill>
        <p:spPr>
          <a:xfrm>
            <a:off x="3080463" y="4075078"/>
            <a:ext cx="2906871" cy="1612107"/>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27835726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p:nvPr/>
        </p:nvSpPr>
        <p:spPr>
          <a:xfrm>
            <a:off x="32004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162800" y="304800"/>
            <a:ext cx="1596912" cy="307777"/>
          </a:xfrm>
          <a:prstGeom prst="rect">
            <a:avLst/>
          </a:prstGeom>
          <a:noFill/>
        </p:spPr>
        <p:txBody>
          <a:bodyPr wrap="none" rtlCol="0">
            <a:spAutoFit/>
          </a:bodyPr>
          <a:lstStyle/>
          <a:p>
            <a:r>
              <a:rPr lang="en-US" sz="1400"/>
              <a:t>Module 1, Lesson 2</a:t>
            </a:r>
          </a:p>
        </p:txBody>
      </p:sp>
      <p:sp>
        <p:nvSpPr>
          <p:cNvPr id="39" name="TextBox 38"/>
          <p:cNvSpPr txBox="1"/>
          <p:nvPr/>
        </p:nvSpPr>
        <p:spPr>
          <a:xfrm>
            <a:off x="897759" y="4738150"/>
            <a:ext cx="7196081" cy="1169551"/>
          </a:xfrm>
          <a:prstGeom prst="rect">
            <a:avLst/>
          </a:prstGeom>
          <a:noFill/>
        </p:spPr>
        <p:txBody>
          <a:bodyPr wrap="square" rtlCol="0">
            <a:spAutoFit/>
          </a:bodyPr>
          <a:lstStyle/>
          <a:p>
            <a:pPr algn="ctr"/>
            <a:r>
              <a:rPr lang="en-US" sz="2800" b="1"/>
              <a:t>“These are the same, but this one is _______, and this one is _______.”</a:t>
            </a:r>
          </a:p>
          <a:p>
            <a:pPr algn="ctr"/>
            <a:endParaRPr lang="en-US" sz="1400" b="1"/>
          </a:p>
        </p:txBody>
      </p:sp>
      <p:sp>
        <p:nvSpPr>
          <p:cNvPr id="2" name="AutoShape 5" descr="data:image/jpeg;base64,/9j/4AAQSkZJRgABAQAAAQABAAD/2wCEAAkGBxMTEhUQEhIVFRUXFhUYGRcYGBAYFRUWFxYWGhUXFxcYICggHRolGxcVIjEhJSorMC4uFyAzODMtNygtLisBCgoKDg0OGxAQGzIlICEtLS0vKy0tLS0tLy0tLy0tLi4tLy0tLS0tLS02LystLS0tLS0vLS0tLy0tLS0tLy0tK//AABEIAS0ApwMBEQACEQEDEQH/xAAcAAEAAgIDAQAAAAAAAAAAAAAAAQIGBwMECAX/xABFEAACAQEDBwkECAQEBwAAAAAAAQIDBBEhBRIxQVFhcQYHE4GRobHB8CIyQoIUUmJyotHh8SNTksJDo7KzJTNUY3ODk//EABsBAQACAwEBAAAAAAAAAAAAAAADBQECBAYH/8QAQxEAAgECAgUJBgIJBAEFAAAAAAECAxEEIRIxQVFxBRMiYYGRobHBBhQyUtHwI+EzQmJygpKiwvFDstLiUxUkNDWT/9oADAMBAAIRAxEAPwDeIAAAAAAAAAB1coZSo0I59arCnHbOUY37lfpZhu2szGLk9GKuzEMpc6NjheqUatZ7YxzIds7n2JkE8VSjtvwLfD8g46tnoaK3yy8NfgY1bedi0y/5Vno0/vupUfdmHPLHr9WJcUfZKb/S1UuCv4u3kfGtXOFlGei0KG6FOil2yUn3kLx1R6kiwp+yuEjnKUn2peSv4ny7Rylts/etlo+WrVh3QaRG8XVe3yOyPs9yfH/T73L6nUnlKu/etFaXGrVfizXnqr2sm/8ATOT4/wCnHtS9TgqVW/ek3xbfiOcrb34mfdOTl+pT7onC837PcZvX6/E00OS1sp/0F4Tu0O7gL19772aunyW/1ab/AIYv0OzTylWj7tetH7tSrHwZsp1977zSWG5Lf+nHsj9EduhyntkNFttHzVak+6baN1WxC/wc0+TOR5a0l/E15s+hR5eZRjotcmtjhZ33uF499qrWH7M4CorwclwafmmZvyI5xemnGzWzNjUk7oVVhGbeiMl8Mtj0PRg7r+zD4pVMnkzznK3IVTBLnIPShv2rj9ft7FOooAAAAAAAAcdptEacZVJyUYRTcpSaSSWltsA1Xyo5z5ybp2JZkdHTSSz5b4ReEVvljuRwVsao5Qz6z1fJvszOqlUxL0V8q19u7z4Gu7Vap1JudScqk3plJuUu1nFJ1Kmcn3/fkeoowwmE/DoQz2qKu+1/8mcWJpaC6zo0sTPUlHj0n3Ky/qZN2/wGmtiHu9R/FUfZZLyv4kXL02bKU2m1s6kRTo4eEowm3eV7XlJ3tr2jMWxGvOz3kvuOG200+KT8worYg5z2tmYYbDNXjCNupIO4ylNq9zScsPTqKDjrtnZWV3ZX4vJFiO51qKWpEKV5mUXHWR0q9OrfQd7Oz4rIkwTFSSyirvNnE5VK0pRg9GKdr2u2+q+SS607+cON2P79xvGell+a8dRyVcLzF6mtbWujJdfRspW3Nd+olbGRyytKP2zspXnp0KudurXF79m9Ph1m9+bjLztdkXSO+rSfRzeuVyThN8YtXvapF1Qqc5BSPmvKmC9zxMqWzWuD1fTsMqJSvAAAAAANL86HKd2iu7JTl/BoyuldoqVY+9fug74pbU3sursZXd+bj2/Q9n7N8lx0fe6v8N/GX079xgrd5yxio69n33l9Wq1KyWhlGTst723e1RsrpKzllmri5L0/Ixpyk8vvvN3haFCnebfY2s9yUbK76lctEjnbSyOrDKapJVNfXr6k+tKyfWSanQUqavWN6uJ6Oprt7LO5U8oq0oS39FfvaUXHsyfgWaIYuzTLKrDnKcoXtdNX4kQRvVabujmwNOdOm4zSWbyWrs6nm1uTsRUwV+79jei02o9f+Tn5SjKEJVUr9Gz6rZxfY9fG+wuQWZZucVrZR3X3395N+I46NsuBXv3OFbntNKX72TvvV7Fs405uW3In99pP4Ly4Jvx1eJVxv3eP5G6moq2v77zmlhqlaekr0767PN9i6K45vgTLZ6u1msNelu8yfE2cVQWbl/t2t9mXFoPSuz12GI5wa7fQ2q9HEU5b7x/uXk+82BzNWxxtdWjqqUc75qU0l3VJ9h3YCXxRPLe1tHOlVXWn5r1NwlieNAAAAB0cu2/oLNWtGno6VSaW1xi2l1tJGG7K5tGLnJRWt5HmyTbwbbbxbel7W97b7yjUm26j1+rPqc6MYxp4SPw2z/djbLtbSe9XEjWGd47ybE3i41Ur6Lztrs1a632yfC9syLtafmjbSstCS9CLmVUn7xRmm+vpLszTV9tnxRKv2Gtob/D8yXTxK1wT4S9HH1ZI0Y7xz1b/AMf9SIbexdv6C0N77vzMOeIf+nHtk/SLGO4dBbGEsTLNSiuCb8bryF2/wMqS1KPmJUZJaVSq7LX8KXlfxIw3vt7rzfpLW0vvqzOW1CfwwlPjpNdmm1F9mRCX2f8AT+Zht7Z+f0Mxp01nHDeFP0kXv3eBq0tsvM6I1Ki+Glbtj6MO8xow3+BtzuIeqmu2X0TIx4d4vBdfh9940cTPW1HheT73Zf0slIxKTZLSoRp3azb1t6397tS2IiWrj5MzD4ZcPVEWI/S0v3n/ALJGYc1Ursow306q/Cn5I6sB8b4FD7WL/wBrB/tejN4lqeCAAAABjvOHK7J1p+4l1OUU+5kdX4JcGdWAV8VS/ej5o0DrKT9TtPqL/wDlL91+a/Ik0Os45r9dKeHAnpNtWvw2+ZU4+MKclJR13cmm4tpW2xavr2+BZx3sj0+pHX7q1qqSXan5pkXXXY+HrTcbJqSat5kc41KMoS5xtXSaejtyWpLbYiKvV7xv7LtWAlJwejHKxrQowxMFWrdLSzSepJ5pW1XtrbzvuVkrOGzB+tJhVHqlmvvUSTwcV0qKUZdWSfVK2teWtWY0+vW8y1oJ9xHGaxNSCayS0muu9knwal2pPYWIixOOOHC99WOBPUSnntt3/mVGElLD9Bu8NJr913yX7rTVtzy1NW5CAtyk1isdvruJabWi00VuMhN1YShJp9JLPK9tJXWprJrtys7FkyOUdF2O2jVVWmprari8Wdrmechp6F87Xt1B6e3yNl8D7CCeeJgtyk/JL1Mz5pIX5RX2aFWXfTj/AHHXgF0m+o897WS/Apx/a8l+Zu0tDwoAAAAPh8uaedk+1rZQqy/pi5eRrNXi0TYaahWhN7Gn3M89PSnxXrsKKOcWu377z6rW6NenPfpR71f+23aWNDrKz/TtJqO3vKrlPVHrvHv/AMFiEtSs9HDHsxN6XxJb8u/I5MdlQlL5el/K9L0ENAqfFffmMFlS0Plbj2J2XhZljQ6zji/aa3J+JPPOlF9bXkVOG6GPq098YyXa5X8bvtOQgLYpdpXrZ5EulZRlu/z6le6WnOtS+ZJ960fDRTLReBpNaMmjqw9TnaUZvakyJeaM09dupkWMyhGW6UX4pPwbEdfH9fMTzs+r8hhei5w3Sfj0vUie3Z+l5JSzi47/AMzlx/Qq06vy3fYnG/hpFlpI38C7Tqp54ib3KK836o2JzLWe+0WirrhShH/6Tbf+0jvwCykzyXtbO9SlDcm++30NuFgeRAAAABxWqgpwlTeiUZRfCSafiAeYnCSV0l7S0r7S0rtRR20arj1teh9UdR1sFGqtejGa4q0rduouQvIsIyUldbSlRYEtB2mV/KkHLDtrWmvHL1LJkclZ2O6lNVIKa2pPvDQi7NMxXp85TlDemu9Fab77n2/sSVVZcG1995xYGppSb+aMJ96t/au8uRFkccveW9NeDXmTxzoyW5plTWvDlGlLZKMo9zTXqchAWxV6e314m6zg+w5J9HEwe9SXk15MQ834iprv1IYPKDjulJeLa8GiZLBmKbtJM2xcHOhOK12duNsiFp6kbSXR4NkVGaddtapRi/P6oip67GbUdb7PMh5Tdox69KPa4uy7WTHXx8kaz1R4erOjCq06t/mX+yJtTmTSzbU/ivo3/dSqZve5Flgf0b4/Q8V7VX99j+4vORs07DzQAAAAAB5z5U2XorbaaeyvVa3KcnOK/pkilxStVZ9N5Aqc5yfTvsuu5tLwsfKho7uwiqfFffn3ndgsqKj8rcf5W0vBIloxB2kmSYmGnRlFbUyIPD11G1ZWkc/J09Kjwfg814NFiM7zjjq61dw/Zk881Lsff/kqMN0JUty06f8AK8vCL7zkIC3KVNT9esCejndb/wDHqVXKfRdOp8r/AOz8IlyAtCstXH9PM3p7VvX5nLi8tCfyyXj0f7riOl8fJCeqPD1Yw+VSqv2l/sj63LGh1lI6uD7mkT1NTfWn3plThejOnHdGcf5ZRS8i1xAm0WcoRk02tWa4kLT69bDd5wT3Zffic8HoYiUX+v0lxVk/7fHcZ/zOW7MtdWjqq0r/AJqUvZXZUn2HdgJa49p5f2sofo6y64vzXqbiLE8YAAAAAAaH5zKOblKu/rdFL/KhH+0qccvxFwPoHsrNvByT2Sfkn9TF0c09nAu8LrqfvPyRJodRSn5J+uwmrb+t/fiVnJuS0f2YPvVv7S5CWhxvzT4X4fmTxzS4Nd2f0Kir+HUkt04SXCVoP+5vichAW5WXrz7iSk+kcWOinSu9Savw1PwbJjoNaitJkmEk5UIt67Z8Vkw0Yi9F3RLVpqrBwlqasRB9uviS1Y2StqOHAVHOdTS+JWT4pZ9+tdTTLEJZFNd3X4Im10r9nqVVnHHKOxpy8FFryfaXIS1Kz27Mfz7jenm9HfkceM6NPnfkel2bfC59bkvb3QtdKuvgc+vOpzj/AHE+CdqqW8rPaWmpcnyk/wBVp+NvU9FlwfOAAAAAADRPOfXzspVl9RUo/wCVGf8AeVWOf4i4Hv8A2UjbCTe+b8kYpDzfizlqa+xeReYP4G98p/7mixodZSLxu3eH7k9TOOl1+f8AgqcG9CsqT1qNn/C8n2qV/DYXIC2KVFrWkloySdnqK7lGhOdPTpq8knlvTtdcbpNcLbS5EWICdnc1nFTi4y1PIrBXK42qS0pXIMLQdCkqbd7Xz4tssanSBc1UUm2lmwDYAxZXuAG0ldlXjwJUtDN69xwzn710IfBtlsa3LffU3qtfbqzHm45MTtVdVpxf0ennZ0nonJxcVCO25u9vVm3aWdeCoy0tN9h572l5TpOl7rTd22tLqtnbjc3gWR4kAAAAAA0LzkWeUMpWjOXvunOL2xdKEb+2El8pU46LVS+9H0L2Xqxlg3Ba4yd+3NffUYwsDna081r3FrGp7s3Gp8Lbalszd2nuzb15WtncsRtNaztjOM1eLuuoi4zd2saunBzU7ZrK/UyTBIAADBDktpsoSepEE8VRh8U0u1DOM81I099ovU78E35Ji/1+45ve13j3tP4YSf8ADbzsRfufcNGPzeY5+q9VJ9rj9WTju7f0Fob/AA/MaeJeqCXGT9Ii5i8FsGhiJa5pcF6tvyIzesc49mXALB027zvL953Xdq8DY/N7yDhXhG12tNwljTpaFNfXnti9Udaxd6dxY4bCpLSnrPHct8uznN0MO7RWTa1v8vPgbXpUoxSjFKMUrkkkkktCSWhHceVLgAAAAAAGO8seSdK300pPMqwvzKiV91+mMl8UXdo7COrSjUjaR24HH1sFV5yk+K2NdZqXK3Ia3UL76DqRXx0v4ifyr2/wlZPBVI6sz22G9psJVVql4PrzXevVIxvN3fmc+nOOTLdYfDVlzkYp32rb2oq7lpfa2bRc5alfs/Iiq08NR+Oo48akl5yJw297NrT+VdyI9PCvVVk+EpPyK3rf+MdPq/pMP3b9t/8A6v8AIm5bBefzeP0M6GHeqi3xj/yJT3Pu/M0avrl5/QnjNw+Cg1/Iv7iTGjHf4G/O19lP+pfmQ29i7RaG/wAPzGnifkj/ADP/AIi97F2/oLQ3vu/MaWK+WP8AM/8AgHfuHQ6xo4p/rRXY36oXbxppal6j3acv0lRvqVorw6X9RzWGzdJUhSWmc4w4Z8kr+8ljHTqxvtscNWq8Pgqzj+pp27Xl5o9MUKKhGMIq6MUopLQklcl2F0fMi4AAAAAAAAAAANDc5VGMcpV1FJX9HJ3fWlTi2+t49ZU45fiLgfQPZabeDknqUn5JmLw27TmqPPR3F1g43hzr1zz7HqXYrIsaHYAAAAAAAAAAAAd7k9O612dv/qKP+uB1UX+JD73nn+Uot4LEpb/SLPSJcHzkAAAAAAAAAAAA0Hzk1L8o2nc4LspQKvFZ112HvOQlo8lVH++/Axw4nrPT01aCXUDBuAAAAAAAAAAAARTm085aU01xVzXeTKWi4S3fVlbKjz1PEUvmbXfCJ6ZsFpVWlCrHROEZrhJJrxLw+VnOAAAAAAAAAAADz7zg45Rtf34/7VNFTif0/cfQORFfklrfp+p8I5HrPRU3eCfUgYJAAAAAAAAAAAACuv162G7zhw+/qckehiWtk1ftWT8NHuN581uUelsEIv3qLlSfBYw/BKPYXOHnp00z5tyvh/d8ZUhsvdcHn+RlxMVoAAAAAAAAAAPPnLt/8RtX/k/siVGK/T9x9E5B/wDrF/F5s+FHQc0/iZd4b9DDgvIk1JwAAAAAAAAAAACsjenndbzkxfRUanyyXc8n537DYHM9lTo7TUszeFaF8fv073d1wcv6Ed2Anrh2nlvavC5wxC/dfmvU3CWJ40AAAAAAAAAAHnflpO+3Wp/96a7Hd5FRiM8RbgfQ+R3ockaXVN+LPkHLJ3dy/pR0YKO5IGCQAAAAAAAAAAENmUm3ZGlSpGnHSm7LeyG78LmSRjou7a8/I46tbn4OEISaaavlFf1NPuTO1ku3SoVqdoj71OcZ3LXc/aj1q9dZmlUUKqktV/Ajx+FnicDKlL4tH+pZ+Z6Ts1eM4RqQd8ZRUovbGSvT7GXh8sOQAAAAAAAAAA828oq+farRP61er2OpJX9hT1Xeu3u9EfRsDDR5Kpw+ZJfzS/M6RynoAAAAAAAAAAAQ2bRjchrVlTWq7eSW9/et7EVS9alwJW1FW2btr4/T/JXwjUqz0lZyX6z+GL2qC2tanLxfwqc3e+4j018q8fqdfu09tWV/4fLRt33CeoSStpIzRqTUnSqa1mnvW/itT7Htst280+VemsSpN+1Qk6fye9TfBJ5vyFxhp6dNPsPnHLWF92xs4rU+kuD+juuwzQnKoAAAAAAAHWyna1So1Kz0U4Tm/li35AJN5I8ztt3X6dL9cSi0ruUvvM+qqlzcaFDdbujH62LERYgAAAAAAAAAGDj37dHD15E9kst2b4/eXeVTlKp+ItdTox6o62+LS0v5U9RdIgbbd2WcIRhFRirJEg3Ky1P1j6RvDNNfeX2zkxPRlCpudnwll56L7DPuZy3ZlrqUdVWlf81KSzfwzqdh3YCWuPaeX9rKH6OsuuL816m4yxPGAAAAAAAAxDnTt/RZPnG/GrKNNb03nT/BGXaQ4iejTbLLkihz+Npx67vgs/Q0br9ethTPKHH7+p9Jj08S38qS7Xm/BRLGh1gAAAAAAAAFZ7NuH5915vT133Z/facmMd6fNrXNqPY9f9N2NfV68A8ocX5GIrSxL3Qjbtlr7kl3ljQ7AAQ0ZjLRaZDXp87TlDevt9h9fkfb+htdCvfco57fzUpxx/qR14Xo19Hijz/Lz5/kpVmvllwvl6noktj5+AAAAAAADT/PFlTPtNOzJ4UYZ0vv1Lnc+EFF/OV2OnqguJ7H2Uw2dTES2dFeb9DX0dpw1Ndt2R6rB50+cf67cux6vCxY0OsAAAAAAAAAq9K6367TePwN8F99xyVc8RTju0pdyS/uEVp4+SE9UeHqxhvjqvfLyjFFjQ6wAQ2ZirtIirT0Kcpbk2Rc0rlidOHd8Rfj6lJyvBQ5IcHsUF3OJ6hLg+cgAAAAAHBb7XGjTnWm7oQjKcnuim34Ayk27I825Ttsq9WpWn71WcpPde9HBK5LgillU06jqbvtH0yjhPd8JTwi1yyfnN+aXFHCc5cAGQAAAAAAAACstK6167DeOcWuD9PU5K3Rr05b9KPetL+0R18fJfqJ6ovq9Rh8qlWP7SfY4r1TLGh1gArPZt9M3p/FfdmcmNzpc387Uex6/C7Pucjcn9PbaNG7CXSX7ElSm731qK6zowSvVvuKn2mqKOAcX+s0vX0PQpbnzoAAAAAA1tzw5dzYQsMH7VS6pU3U4v2I/NJX/wDre05MZV0IaK1s9D7OYD3jE87JdGGfbs7tfYjU8dpWS6KUe1nuaH4tSVbZ8MeC1vtfgkyxGdgAAAAAAAAAAIkjaErPMgxFJ1KbUcms0+tZrs371dFU9e3D13m7jk47s/vwOWFZOpCqslJaL6pK7SfB6S4tFyIsQAV18PH14knww4+Rxr8XEX2Qy/ievuXm9xszmZyQ3OtbJLBLooPa21Kq+q6mr98kWGBp2i5PaeO9qcZzleNCLyhm+L+i8zap3HlgAAAAdbKVuhQpTr1XdCnFyk9dy1Ja29CWtsN2zMxi5NRirtnnPLeU52mvUtFT3qkr7r8IRVyjFboxSW946ymqVOcm5vUvtH0nCYT3PDQwsPjnm2tnzPsyS67dZ1Ejmbu7suoQUIqMVZLIkGwAAAAAAAAAAABSS7/HU/W4lhK/FeW1ffWV2KpKMm3lGdk+qX6svJcdHrLRZpONnlqOnD1XUj0viWTXX9HrXUw2ZjHa9RivVa/Dp/G/Bb31LxeR3Mj5MqWitCz0lfObuveiK+KctyWL/Nm9ODrTscmNxVPk3C6Wt6ktrb3+bZ6GyLkyFmoU7PT92Ebr9cnplJ7222+JdpJKyPmFSpKpNzm7tu77TvGTQAAAAGo+dvlN0k/oNOXsU2pVXqlUWMYcI6Xvu1xZw4yq/wBHHWz1Xs5gI3eNrZRhe19+18F58DXUVr2ldNr4VqR7HDQk71Zq0pbNy2L1fW3ssWNDrAAAAAAAAAAAAABDQTad0aVIRnFwlqeRVbersJpOKdmsta7SvpQqzipwklLOMm9ui2r233WXFl4Qd6STbbSSWLk27kklpbeo06VRpLuOi1LCU5VJvrcnrf3sS4JG8eb3kkrHS6Sok7RUSz9fRx0qmn4vW9yRc0KKpRtt2nzblTlKeOrabyisorcvq9vdsMuJitAAAABjHL7lOrFQ9hp16l8aSeN31qjX1Y3ri2lrIq1VU46TO/k7ATxtdUo6tr3L71dZoWTcm2227223i5Sbvbb1u/FvaU7k10nrZ9Fp0YSaowVqdO3a1qXZre923NFiIsgAAAAAAAAAAAAAACsn2m8Y3zepHNXrSjaFP4paure31Lxdl1krAw25SNoRhQpWbyWbb7235s25zbciehSttpj/ABWr6cH/AISa96S/mNf0re3dbYbD82rvWfPuWuWHjZ6FPKmtXW979F9rYh1FCAAAADq5UyhTs9KderLNhBXt+CS1tu5JbWYbSV2bQhKclGKu3kjz3yky3UtdeVoqYOWEY6qcF7sVwvve1tlRVqc7LSfwr78T6NgMF7hQVKH6Wet7t74R2b3xPmpHNKTk7suqVKNKChHUvu/F62SYJAAAAAAAAAAAAAAQ2ZjHSdiGtWVKGk+xbW9iXEhYYvr9bDaUr5LUR0KXNp1Kj6Tzb2LqXUvq3m2bS5t+Q92bbbVDHCVKlJaNlSaevYtWl43XWeFw2h0pa/I8Py5y08VLmaL6C/q/Ld3mzzsPNgAAAAAGmOdLlN09b6LTl/Bov2mtE6qwfFRxXG/cV2Mqtvm49p7H2dwEacHja2pX0fV+i/MwWK1nDNr4VqR6vD05Z1Z/FLZuWxfXrv1FjQ6gAAAAAAAAAAAAAACixx1avzJJdFaO3b9PvbwOGl+NPn38K+H1l26l+zn+sbM5uOQ2fm221R9nCVKk172tVJrZriuvYWOFw2h0pa/I8dy7y37w3QoPobX835efA2sdp5gAAAAAAxPnH5SfRLNm03dWq3xhtivjqdSau3yRDXq83C5Y8l4B43EKns1t9X56jRXl4lRdpXet/fifRlCNSoqcVaFO2XXsXCOT423FiI7wAAAAAAAAAAAAAACstnbwJIdFaT7OP5HHiG6suYjtzl1R3cZauF3rsZ/zbci/pDVstEf4MX/Dg/8AGkvikv5aer4nuXtd+Ew9vxJa9n1PJcv8saV8JQfRWUmtv7K6t+/VqvfcR3nkgAAAAACJSSV7wSAPPXLPLztdqqV1e4L2KSxwpxfsu77Tvk/vXaiprz52ra+SPoHJOGeAwPOaN5zs9Tdr6rpK9lrfafCU1v7JfkQunOTvl3r6lnTxmHoQUG5cXCeb2v4drzLKa2mrozWwmjyjhpap9915kp36DRxktaOinXpVPgknwaZJglAAAAAAAAAABDZmMdJ2Ia9VUoaWvct72LtMm5AclXba3tp9BTadV4rPeqlF79eyOxtM7sPR5yWk/hWo8vyzyi8HS5iD/FnnJrZfd5LclfXZm+KVNRSjFJRSSSSSSSwSSWhFmeHLAAAAAAAGHc6eWegsTpRd0676NbVC6+q/6fZ4zRDiKnN02yz5IwfveLjTepZvgvrku00eseBTu0Mtp9EipYnpN2hsSybW9vXZ7ErZa3nZSorYaucnrZPDC0YfDBdyDitgVSS1MSwtCfxQT7EQ4L1j4m6rSX3byOapybSlq8eku6V7dliLuPV+T8jbSjL8/qvUh5qrR3pb4ttdsJXt/DfsJT6+Bq4R1an1nRTxFXR0spx3x19zffnfqJTI5RcdZ1Uq8Kq6D1a964rWu0kwSgAAAAAHayPk2paa0KFJXym7lsivim9yV7/c6aVJyegu0o8bj40abxUs0soLe9r+nVd7T0LkLJFOy0IWekvZisXrlJ+9KW9suIxUVZHzmrVnVm6k3dvNs+gZIwAAAAAAAaS53MpurbXSTwoQUV9+aU5vsdNfKV+LlepGB7D2foOng6+IWtppdi9W/Aw0rW7u57OEFCKitSyANwAAAAQ0bqbSs80c1TDRlLTi9GW9eq1Pt7LFXv7Tdaujmt335nNOzklXWjLZNZJ9V9n7srp7Lk37TRxTV49xPCtOnJQrbdUtj6nufg9m4saHWAAAVk/14EkFbpdxxYifOPmU7K15Pct3F+Cu9xunmv5MfRqP0mrG6tWSwemnT0xjubwb6lqLfD0ebjnres+ecscoe+V+h8Ecorq39vlYzgnKkAAAAAAAAA82coLS6lotFVu/OrVpJ/Zz5Zq4KNy6inqS0sR229D6Pg6SpckK3yOXfeR0zlL8AAAAAAAEMJtZo1lGM04yV0yrw06PD9CVPSd1lLz/ADOCpHmIuNTpUnvzceO+PXrjtus1KersMSSa0l2ktGcqc+Zm73+F71ufWvFZ7GWIzsIkzaMb69Rz163NpKKvJ6l6vqW1+rSMu5tOTP0q0dJUV9Gi1KWydTTCHDQ3uuWs7sLT05ab1LV9/eZ5bl/G+7UfdYO8p5zfH66rbIqxvIsjxQAAAAAAAAAAPMEo6mUVR2qt9fqfVMHBVOT6cN9OK74oiLwvNJq0mjrw1TnKMJ70n4EmpOAAAAAAAADBxuOrs3PZ63kylfpd/Wvv0ZWTo6D5hOyecH8slnbhtS+XSjqsWz8L+7fsNObelb7tvOlYuPMqo1m8tHbpanFdaaa3ZNuyzOxk2wVK9WFGms6pUkoxWpbW/spXtvYnwJIR5yShHV95nJiK6wVGWKr5zeSXlFer25vVZL0PydyNCyWeFnp4qKxlrnN+9N72+zBai5jFRVkfNK9adapKpN3bd2fSNiIAAAAAAAAAAHnPlRYXQtloov4as2vuTefT/BKPeUuKho1X15n03kDEKtgYb49F9mrwsfKiRVM7Ped2E6OlT+WT7n0l527CxodYAAAAAAAABD1G8NT4HJifippa9LyTv4ZdpCjjf64IaUpJRQ5mjQlKvJ73nqW+269rve+w3Tza8kXZYfSa8brRUVyT00qbxzfvPBy4JasbfD0OajnrZ885Z5UeOrdH4I6l6vrfgu0zg6CnAAAAAAAAAAAANd87HJiVWKt1GN86cc2pFaZUle1JLW4tvqb2I5cVQ5yN1rRfcg8prB1tCo+hPX1PY/r+RqJ7V+6KqLVtFnva0JKSrU83azW9fVa1xa23UpmsouLsyalVhVjpQf3ue59RJglAAAAAAIbNowbz2HPVxEKb0dcvlWb/ACXW7LrEIttYNt4JJNtt6EksW2zb4uhD/JDlSTxGIaWXZFbutva9rtuRtvm+5BdC42u1xXS4OnSdzVLZKep1Ni0R46LTD4ZU83rPC8s8tSxsubp5U149b9F2vPVsU6ihAAAAAAAAAAAAAAANbcsubZTcq9izYyeMqLuUJPW6b0Re54cDkr4VVM45M9DyVy/UwiVOr0oeK4dXV3GrrbY50punVhKnNaYyTUuOOlb8UV0o1KeUll4HsaNbCY38ShPpb1lLtW3tTW44MePcadB714nTbEw1OMuN4vwuvBBvd4DRj83mOfrLXSfY4+rQztz/AA/mNCPzLx+g94q/+KXfD/kMRaG/wGniXqglxl6Jeou2saUVqXfmOYqz/SVMt0Vo+N2+5o+1ye5L2m2NdBTeZfjVlfGktvtfE90b2dEMPUq5vJfepFTiuWcFgU4U+lLct/7Uv8s27yS5D0LFdUf8Wv8AzJJeztVOPwrfi9+osqVGNNdE8Vj+U6+Nleq8lqS1L8+tmVEpXgAAAAAAAAAAAAAAAAAHUylkyjaIdHXpQqR2SSdz2rY96MNJ5M2jKUXpRdmtqMMynzVWWeNGpVovZeqkOyftfiOeeEpS2W4Fzh/aHHUVbS0l+0r+OT8TAOUvJV2S++sqlzawpuH98iB8nrZLwLOHtfNZSpJ8JW9GY9ZFnzUNF+vSYWAv+t4fmSy9rdFX5n+r/qZ/kLm06ddJK1XR+rGks7qk5tfhN44CC1s5avtZiJfo4Jcbv6GaZI5vbDQuk6TrSXxVnn/guUL9+adMKFOHwopcVyni8TlVm2t2pdytftMqjFJXJXJathKcBIAAAAAAAAAAAAAAAAA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2" descr="data:image/png;base64,iVBORw0KGgoAAAANSUhEUgAAAO0AAADVCAMAAACMuod9AAAA81BMVEX/////AAAAAAD8AAD5+fn5AAD8/PzyAADpAADwAADx8fH2AADdAADgAADsAAD39/fq6uphAADh4eHGAADZ2dmXAABYWFivAAApAAB4AAC7AADTAABIAABNAABEAADKysqjo6O9vb3DAAAvAACeAABnAAB8fHwSEhLOAAA2AACwAABwAAAyMjKzs7OSAABDQ0MnJydMTEyBAACIiIg7AABwcHBWAAAdAAAvLy8jAABmZmZWVlaoqKiUlJQhISEOAAAWICApOTk7JCQgEBApNDS6IyPDNzfLR0fTPj7aNTXaHR3k2NjXxcXFrq62j4+fZGSJJycQw4SCAAAfkklEQVR4nNVdaXvqOpI+mABmDbsx+2J2AoQQE0gI3T13pmef+f+/ZlQlLzLIi+Tc50zXl0NOgq3XKtVe5V+//uEo/ZwrV+uD0dd1dmm+7jYf++/5fK4Azeff+83u8zJ7G44G9Wo5l3t+Sv/u9cpSukxBNnffSjjN95vXy/vb9Wvw/LsXLk7V0fDtsvuYR8B5R/u33O9evBDlRtfmRgKnTc3y70YQlZ7rL+9hQG+307k1Ofa7PdOsTNdrfT2tmP3l2fmD1/rvhhGJyqO3j0dwrWOXgNIP222jYRiGpq3a49qiUyiqpUw+lSSUSmWKi7Gm92/0K+//ALubG3565VGrpxurdg1xZRFYIpBS6nhNv3n93VjCKDfcudt57umNdjGbCkbHUnFr9vRaKrGY4v7+Wbz8RPQhoXI8SZgevTo7Wtmuiv67yP1Nsk1P7bqYyFbgw+UHFW+aEKAcjF6Gb+/N3W6za86GA/k7lK82D1eMWsmD4x6d1rb+J8/s/GJifz2T0ODf/UAa29NzDsyZ0dfwen17m81m7++Xy6X5udt8s/JzP6vKgn23FzvO3IEbt60PWfqP2uoX6Kearjp/ZTiL6JC/iHhyn56fiaEGnFmvw75d394vzd1mH1X57V+ktrdKT+xN7+TVouo5rHn9RLd61UtaaJUV/VVp3c/af9bp3W5UHpNHocO/wUqX2GmjLwLuc7f7+JZW7fMXCbC5Jn7XbBeMyvk22bJwM2sFNzd1UOiWJk3F/oPMquP8nbo6LOEiJ/IA2vDhI4CVnwbXi7D5cpv0QA0eDnrl6MAVPy9PV/ymXux0FXvBDhGUBn5oKxZLa4p+z+3wd+PpCb5cIZ+Lt+DnXn9/VOqB1DIP2qKgEiWYz6dS+Yza2Vpy4iIsm0cooLapYo9eYe1h5baiUThbayMzx2n2HmtJq5zol+GPU334NPQ5VOmhvVnnZd8EU4wQWGO9bn85aZ1P1pEgf3Ca9CsHIjU5aiClISspQ0GwZeTjRiKxtcB6RHJCrXTubtQ52GiT5DmXCotGz9kFfFJJNDHe+b7QkwW2r2vjjpq3RH4SLqUWC4vauK1phtHYEqsN/oCn8VWtQVZQQ513EbTaRvClQz5RmiIbb0t31+7c822yWCh0FrX2Smsc9GnPNY/J0ceznTzA51c+kw2Qi09GIf8II686u2h9SDr7mnclYoWyEOqBb8GTeyHf6RXJaYMdMmuBxmG+WFs1Dmuze5ycb8oD6cWEi3bHfeo5uJ0yuecXSsZxcb+NPUtaJDVbE46BhbfkQ9YUZ+WyfdpU+HJ3xXnkcDOC0zhU+pMTB6R1ysy2zXZ4JjZctMhJy04im+U81tWyeH/f3tZ6ziYVltkGLuCQQAEKB0ZI574AxrzzZeU0NcadInECMhlyKFW12Klp23Xv5AOR0Km17FZ0jVkoot1zTZ0Z/MrIGJWDc0Bc3Kvew7PemhkLLQrLok7vCyo/iaz8+SSCdmbxBTkPjho79ytrkJXritld3uOcdCtr2/kD7w+cpKJnlZSTv7lod3huyDqnNtpkzZFExiPasaX4kh1ybrOaJQ8r+BVEuxMKDIFEtk7LouXHpQ6dDu2Cqmbz4NQ+cqK9/rUv2hz8ZquSRR9ts1N11HfenBTurpRUlYlll+cL1H4BsMhHyQYeGBGNmyMP+2yLO9V45Nhby1xP7V2v0CV61cID7BSKjw8e2ipccaF2HYYi1sq5Zl3HuCkHRyOkSsXFars2yTGdau22dnDU3O1AV5E/CKMtb8ixdVefWhiHKRG5y+VysgR5YGpw6ayBtovNfTWNBds27nRUBveAK6Xq5BetTB6VnYZfI+dnijtaMghr3aarRafQqbXJMrqsbnOpZwvSzFSYk6sErcnsTiqVyKhEnRICvWba/LYicFvWJiQKkxUDboUSkiEVxSZXAwHaXoI6hafKtt1ugN3VbYzbhkml/W2yPC5bPkKRcNfKcbyyuNuvIlKqSpR9hUG7WLuyVSNM5+wgkbMVm81SkwmjGDvLk1d9dnBdXOtioFDtofuh8afbuau3WdNHRX67iKCt78nDZtC2LScAt1BhZCSRLFvnh6nSdx9KpnK3ubhzyoXHYoC2Afui++ptDs7W0dS32uLOPC/gJYT0LaBdMnJ/pTQc7KVjhflNg3kORBpO3d8cHIYvFunPQG+8hw5o8RRktG4wwlNrsuz3KvqhobUXhSLH6KnR24igBU4+MfyxUrYO2kyF1X8FBi3cyOVewznR4zVIHgxM8X0gOLdj+rfZ9nriAUg8HpNocoOGb2mcEwKdjzjt2wIJRTdzREopjJZjOTl1OKnM1Y8N5yN4sC5fjxX7Sx04zymqFrn+Ldip9Mmgvs4S6btqIzxQ4n64+ERZ6EsE7ROEGl2AiYX96OnTY630rYsvT8Shu+/qSdHpD6pJ/qaAAvV75IeWXrN97wBQEkA89X+ofpQGW0p3L1G8MWjZjSZb6PJ4Umf9GLKZPcoEmSlRL2OUHvxITc4+AqrZSPCos4qMF20YhftQfQmijYx5kTkzaGs3RhYlCkzAipyZW9v5yVTO9DCk9FvWEsk7bvz8+dtC22bF3MI1T9TlNipcRCsYmXoD+eBKnOSRMRw6ywlz6+zWPcW1G9UklHRb9BB/YJxA81X55DoF6Q2VEkR9L52v56eM4DiwzEXI0FzFkymwTwKFoaA3Dx4fy7AshxEHn1lHvuH+UCCW88H1XRzoELOj0sMnhLKje5sijoODQu0xlugY4igMrZmnmtXZJ6FLoAWdoOgujx6Ym5UqCrPTKYMJqJIHO3UUF1FIa/ppS9ZG7SSfsNQrlcmA1hFTxT5jnajK0eMIacrUFReHI/MkDAlOxthFz7WMVhVX++Z11kpygyX4G+ZLBXL06ScwQWiab8bX+hcFHdaUzjBUsd91OZSIPPc2+CQZw9ZguXAsIaXS4F+fXA7pdN1HS44ha021Dfe+5HC6tnJ2opzy1nJqwWjfaVgIzG5HExT6LUavT71oFyza8a3iCjSq6YT0LY3CMeai2vUoXJataroLfXVjhHKK8DXlCO2YTwZy8sza0xXjjBT6rFtxUDxiqnNiNEah1XLVNPWBhCxHKpQVNyCenTLMot1YhdQxGaHcUhRHtkBohj6VRTthofWRUu+WQOu0lL59ZIgwZLaz4UVbmDC5i0zfY+rBfZpiaFEouyGS1HbKcM5JYcRl0XS3AISye2ONtQcPAfoWOAlFARFzjnlSMtnjqCm1BEPFJasXKoxsTLTRjBHLaw5wce7D1c7usyxMGD1DLCV3UXlTUVxrg6hf96lQ62LOFx8XS3yTg3uy75mvMEY3sTs8e1v0SK0De7QKffGDW8XgvXu72s3dwUxXYUR08lBh76u4x5jsNOMy0AjLlctirzQxRkCdnA1NTRWd4SevlCJomUdhKIzxkUd52BRCW8YSBBdHYckwb8UjprYt9zPZwanrF3gceuvg8sTU0wdGauArXReF7sZbAS0bBgK0a/entscSorkRoRIPK1fhcGXJZJyEg3JjTpGmuHq5SJbtLJEIDGZJNFLDjUuBV7BMWZde299vsAq/5nFFAC2jjcldGbFSmAh7uE8olF07LjXtu9drK6yYGt+Yx95Xji6TrzyhPKpxeVYORFhbGQuVG+JTju7pWXjjPgTtxL1P5qb0XTWYRFNZrPSOphgd5ZJcMyJfJSKUebItZiENFm1nYjJBZkzOc/NRIBKtEEH+ZhdwEOBMVG/BnCqK1uO0KDfGEqEFLULm1BeuzWGl5PrGWFNLhYGR6jF2TeG2dO+bMXsMWpr3fve5l335SstGUbwx7mPnxMbJAC3LUax9TU4dLp0bAfOjl/kdWlYF6MqECfXpRxdgfs3aew02cJnEtNcn515Q9GBLAsNRrGTHXKO00FLY+JDaZ31LEEzssaYBdBGVSysR3JTEmj2qNU/USrsxD7bGRFkTBc9ha4MJu+Pca8bo9oWraqaMNvMqWIjssodprHiO9Qo3VyRaM9h7pRTrUUJWlxHKRXYh+RWzBymPmzYGlbt5vBXGhWwNU3A5tKGYztMmm8niIV4nWwlCdp5RGYnixO/M+KIF8+LkPFuClnXzGuxOJ3osG/kHP7Ubf29zWJhlXUOdOFdeKC3naRF4RyaxBLkt91GAlckKsTx16QUyX7i3R8Zl9lTVdCaMKeNx+vyJlnDMHm8FWScXbctBq55dWZHRPToeTirjhBLwPfZW+Fy5ys6H8Nya7OVNVkw0WL5KBZR7OkQTq7xKR3poLLTFm4OW2I7OXVJbj1gCGbBkHEJN6bMJVZpiH0ZHixqIMYWKZ0+sRPWYrREoZdz87OTRnEG7YExEgoH5rLAVWQRPi9nrxWTJoqUVsxw28iO0LtgNbHh9LsEQfoEmtK68s0QNGcO+DaNkJ64K7CxZYwNO1omVjVP3uSQSljd9iQw2fb1HmzA8aAUomanRJNAr/yRdWbSVExOHYNQe2S7Wnkh0zp4fNYYN7RqP6GipnTz1XIJfRhRCqeLYoFg3V77pmqYmOcWVbHmPo6tYtqzrnABBwqoF1ZNSKVXE0D6jxj9LAXQoU2gbB9PKqL/6lYU/4a2s45pnHZ9Eqeda+8UT61WDIPAXHbWW2Lm1fCDD94IBlExliwuCs9KduLUDr76G3DMt+qZrT7EmEpE+fXfPDGXiLRPzFR2qKWpMUTtZ2UZRLgRfJgvVl21jqxOMnAy7T0AKqHxh9jYx1TxXXrgA8+vTXSmRD2WtFhUBQ7lq9U90jY7qf2Gyi51FWzMOeqX3UDHG0DwgTuRFW/C/m7p6KArmUYEmNcWqEb7slS7NgzHuqOweJzNqYTHWGod1pXecBKAM52MHrea7fCFSt1Y120asHefKrPZ2ah172LC2rphmr79sueXRgXTroTIIipvk6LmVEhF3lO1s7Uf/IZYcIbu788MQCef5aOpGJ5mCH4JMVktKHcLBBFNpYUydKsX9SLhzpP62EUBndS0CC+iHrbGqUe5PEj9vHhQksjTQWtA685C60HSTKU/ZyDQePVVHswDAWJW7PjQ0qyakUCwWVVUtZT01L31y88AHTZVd974K2aUkpYf/hJJ+ouu20+XdqXqXbYEiumjjgJscuz3YOahW6hTVaB19FX54xiUqD0+PxkKqVITyGgMJioHxsQK1V5qxJYqgzy2w5VrjkeGi6j03xgW1lBFoWbRoHWbDDWj/nO413EoL7TDt8XR3CM39+lKiUR2l1dYHTCjpYWhzVlMZm/GvHbotEaCb9+GoTo9EPLC/qp9wkWh2DIcOoVkZW7UbpRQ5jBm1vY6gwm363l2uA8q6mKqbxZxHgGhNaZFJnJfX4BvkbFXXPTQah+mSwTL/3uxeCe02vM6+/edsOKo6gePq3K/+TATtXWWcIDXCZLIdq3mg3QxHZlSxXxMaNr+utKdxs9m8XmbXl0HVs5FQsLiRF8eU4NzeZF15RBsa/hs99vDtZ4PcQ7g/ncaGVULPnJkhzxff9ioxtPedDAIEGcZQm7V+8fLp64vEqiEuwG+vEqABYZBegCMUAW24q5n7ujDDCCTNgxdhZ+CR4FRV7hv5xNBGyabmBl/v1vltSh4+slKpXmPPNb7ZEjdhggQjNyXPobKlMiVXCtpDsHjogSDeGxNtQOjijkD+Sw8TAAcjyJWOQog2UtiAS5Bxi64FwdKQ8mCQhr5lO5Ep5t4uhHgT7KGg7vqQb5OD/y7UsfhA4BXEkFIlyMm/R1Uo0GYmbw/lwOyTflZIUBdnymsgzMlHVgy5V8kZDpRAyokkbh8J0MbQt1ApGD24i7szlF4r9C3PY8kpbD32jyyEEpaXRH3gOGaDXzEX6etKRO3uS4C2HwMt5qCiZsrB1o3jtV2E9B2HQCks5e1kq6w0IitjBDKyTOMvNsZJ+AG06jI6K8dFWwfvQnTeBUux0WLbCrer+pGQk2OgxXMvManGofhosaw0WskwrjYGWjoCJoaxHB9tAVYQbVYO6NtYsSUsj3mVv8AwNtrUJLL1C7ZULD8G40qByYlAwhKMYyy0tFp3GGmx3zEVJq0qkLY9EW0vhr5NWJWHkSTlIK4GobnJN9lvY1FCDK8gpXbG21tUSQmmTFBuO5y+QAeJ9RUwhKyx5kwGi0T52rZiJ2uiMCg82njRFkS7kRVTiPYgnv9Bqk2ZvFRYWBmoKeT7c4gWJM1ljUdsqOD3PIeROlWUv+yal08ruhaBlTexvHlCI5qSlH1g4IPdZKoikuOusnsblZ9+PQ9mGC4Or2BCHyZGlLR6tfKvQ8kLlGFEzzgc3AOtJspb3WJeOgkzPLSNIlk6kDaYOcUTskqsulc81bGRwd7Y5CJcJYL4QbuvKSNinutDtozAp/c1lOBxm+IKqH2nSFANzsIiZGgaSAynzY1o5P1U0dd07J+kUAYNOBUWyYuj8ua5IaQbfaYEMIv+jHa87+hpZKWR9Fopn8d+INnB47ApwuU9pel9bvEJdEtYXLy+kTlz9U+K1VzgpuTPMc4+rHIVhu6eto9ScRhBVNK+HDHtkRtSrH1nkTDaRzJa8wTXEvUJCpxhZVhM4tNKbhMtQxdaaNWae6y7a+zLazEYBiFcp7zmsCMOOw3WQZYdJDTC7pOCZQez9eUtFIwmC4JdnDkDNtC7CO6LpQWevHYwP6rSucd9T+lAVx6tO9oxMkGnPse9w7qrwDNJB1RHr5C3K0Kn3pMmjxYjJ4KWVKfPDYAjlkB5S6tNBHxTKqD0O2ugF0H68wl0wlkwLaLx3Zg0sElgoBXnsQpUyKOBphzuvVF5tMB+ppiQgjY6rroDzR1Y8igqkoGPT49tddJo0bltiFWGQbCcm0QFtJweTYdo7S5/DC+P0DzTHhfXlUUL1UMnwWNb8zt7gPY74GZobgn4BFe+AE0eZdGi/hGMwEGsnBtZwihMwM0wuhq9BRzSCrwIUnIiifZJJkoDTXTce81C0OJUq+hjSAYbpc8z8tBOlkFb3nsraSNRzycs9IS2Q8DdcDhO9CoRIkC54+IyN0l9C/c/ioaSjz5o0cgL2lsUUtHN+aGPRFEVSTsZdkPnXTGAsG2COyZ5FyKlsOEq8qsV0lelz61rWog9NIfwIIlWr6b80KKlFKCByt9Czi2xuyvcBaA3HxY34BAI0Rb3ikF72/KRUpg2DyjMRksqeuScoOWzHbasN4WTopguE+8nOPKtP9r2GWA5XsXOG7keP6SCKTbxuBRYjSfxaKPJj1HQl3lwfmERZuWVZuRKNnJuuXubxXFaYm8s+GV5mwfxhmMooeEEOAfor/grBtqaIuIA8c/tAmOOwhFWWJ5M2BwsR45XcA0xgmnbkUBM6mXe5W0FHXYhGslLg4chU80JI3MeBx4949b5x6Wsbm6hASRnzjGjEwLEZgr/oupHKv8Dkzgez+cgZBE0biFSo1h+5XWy0Mkewjk+OLWmVCITxu593rFsGqNlAVFeUU8emU9/ZGU6Clw0f4tCRXRiiUWNxwNIB5YElI8gIwsNhSJi6rH8MkPHTQimG9CN70vmqOHkepM5tKU4wDHJfQh5e0h1Tv85mo3CNco4cUlya+kMOM8NX75DnvhLyNPg0qti3lvK9MUj0bU2EoYu1/LDPXTvLFSa3/kOiMFchDwCi4YP4VA6Nky0cAOOWUsmRW0REVSMo5qmYd+h//3q3zJqo/rNDoVK0AlqinDl4DNYyByBF52IjncD6DSWGPT+WzQ9hHvwILTCnjY6aE+45wSWd45V/pZZu32/WNMT6HHSWSLihUPEiewywe7VScayqIOIijmAonO2hE6agg08S18yOvIXFS9u/Nd6J6ug9kEjzpStB7Npa2mhIS0fCjLTcyHukT+NvpWlPbinRF/JIlqKDdrnFkNEUYI39bz8erZGorwGreFFZpVIkG3pUVtenYZKBx6hI7qVNCwYgqbqF5pxDA4TpeHUShbAwcRadOqLcmBRPsbpiLGp4w4XCZ4aM5LQGp7VErlcMKXYmIbefmIiEJ1XhvQV5Fs/NyVsPYeAE48d61WuwjuLARP5CQgMZZz3dAVLSRTI0gXF2PpNX3A2vwo3LAJnPLy5UoqsgWVhUZNqeD1GIKWtmhqZISbwpKR8+EdqWzM6QthrKGHYesh6wfZ34HHhEpbn8l7KLE4F612MIXFsnMIap0mk+j4PF4R8ArsiZseERRmLj/lvRXUJHAYxJ95L1qiMnYSUQ10Q265AsHoERfvLClfJ9xGkaUxEqvkcjXPRLBeXUvT9u6GPHDXAp3T7T/plLw2WRmd+RB5bEio0GAEeg9ibFDxEQyJSbIyKjzPCS4I61myosFVgfmAosVRKFhuLvpQbCaOMP2Af0yhcFDGJdY3y7aN0qLac+sLUeZz+eIfoG3eVfegq4PlKbQwS7WGT6zunE5PlBysxZIcQwlaBvo90zx7tPSUXkJlvgUkn6eFvLHVow1M4f4GcEHufNks0JyjnO+F3Y3TruZRHd+R7GHpL0Hfyc1bSs0jGC5/ApJn8CB83qIUeyl9PcHTEkgMs0SyaXE8XGlE/wsf4xokohwkq7+9zY9GJJkjlujlRlguWqvKpgKGwCKIHasViuD5f8ocWg4y3RTiWUKIviIvCn8BNQi/T9hCdMSnXKoEprp/hYzCiZhGeOGYj5E3Gr4hin0MYZIwxZcil/DIqe4GylI/O0NyCcE8Y0ttPyWOseYhUX1z+jNV4ilsr5xVXUR7/RNwN5HG0kjuwZeQnDT3tpOUxlo62foKP4f23EadafIKfn34CksD8JS2Pae/cT8TdIJ8Y8VVpkArZfzaBLm/Dl9GgXhYQz9i1s5c6B1jxVvkJVVuLLiWtfIlN8+9N8+1rUI64zWjSy3kTL5IVbw+U6UWWslUK8jQ9bA8VJ3+yf30fRjn0WCWxk+JjTCZKFDM+UiN6iy9WC/Xa9K5JVascnfHQzZdqGE+P5L1iHINWsObGxwFL5HHUem+cDr1m5WJxbOi9s7XFs1HgQ8NiJDlvAmW5qWnaP//L3//+r//274WimpECTeRxZKsX/IGHIEm+uNB0GuH5vnwF8CkEPCR7iWm93R+zl0H9Pwj953/99//871arieujhsCcpKtfMjxfWhxomeKnv2wHqTqUAotNK/MvRvync9WX2d+WlcZC6Cx3btErYso+XUsWFQ0Tgh9Nn7cngV/7KudNEF07f3s8Jc+j978qN71djBqAzHQFmAsSa4ElLJna1oT8JO/4YrhdLuDxTITjG9esTdeHRIUvt7VIsZtkQ8SOIzpvEuJdJtX2FLb38ctgC4U03/tRfRdgWle/CN5zxYiQ8FssBew4CG5GKHTI10zlLw+mNOQgZYf2fAXbA7kvCGl0jbDZydmKSHYDeDFaeVJt/TAAHSxkSW8CCh6CV5m7goZaasGL2wpl6WDKT8TZKPn20cvNkJiWTX/WiSgIOwL05R3rWoASXoidJJimOY2q0wvrv7JwwV2TTX8Og1udKT3hG3MmDd/dKJlifjmo+ErkbFO+8U8uXDD8Qt7i4U+v0abFlXEUlumTsc8fBP3qq2B4U3O8SIjwSw8dhS7BaKGdFzy9bS77aTdBjQDcKJRc2/5B4eJErtCZTX40ih7IqsMSJzyXv7MU7UYBp0toOld2/QfeYSYdUwW6CoTtcvjecA5cU9ivBjEglhPvTD6q1gyboShIm+gU6sh/jkn/h9kSW/HeT/bdvtEodVAudUy4iveZ2lSG6I5Ab9UITKu7HvrVSdyyocNWhHyO1W2+C+l5DCPMYYpM8KyTE7f0GLiLo4RfjT6mWC1Lx3L05cLlSJgOEZluhFZQl+FltStj2dAyGKGDW6D578CK7hDCyN1eaGeA+d330+ZNKd6iL18VmjRH9zbWwFLa7yp27Ac7Nz6Z38rxFs2pt0TKAGhLrXxm+5eNVlB/Ecm8pi5R0jjJTdajwSGReH0eqwjjvbGLohVNCr4pN3rktJMkb5VpdUg3emEWpvtjVMwBWT2igt/KzWmnYFuat9JWF0lkOaVWYtkVlOhYsqaoazzDoqoxSElJT3NAa2wjF/Bguj9KBjyIaL2R8Nv6RlDl2sb3IUrKSKtDPmKFexJrdOK8XQKJNlgJFywRZ/xkYCJDuoqN9qfyxyXdU3YbV9NaRFWB8NBTxaIYvGXV7OnhEYyiLjs+6Z7kinAsBSL9zjygJ2vAZujkqg7WI8V+xx4QDpET9hitsadyyWLn1lQLnYKLPYq0FlamP4JDFisLSeX6T4B1eh/6AVH0kmblwH4GLH2XjtjC6aRUZRd3BWnrDb89P7iqZvXFffwEG+MtqSoQGCCQo+yw+YHHbUkqfnN+YXu0avWlWgb4RIusoqciq3Rn5cvFWfqyXmKwLXpFc764ctsdhdsQg2hANd8s0jWf6eTqWNKYobT9ave+UbAiGclMYWzoRwfr/hrzJdR3ZHVdXMJ362kwo2BnPwP2F/qPFt711tA0Y6tPu2fFpeYg3ksiH8mSFhtustQlgtV62XJQkYAolWeKP+2HP7uxSNZ7OZTNW93vST5Vr69W1+frzwkNoPSo6YN1d/0xFvJQ/d2+w+dwUM15JFY6V66P3j7dJfzgxlIqX3ccrJ/DuC9k9qXc1XllxXz3foVCPKTRy/A6a7pvC5/P/owlpKvDO7xQQhTzBcWBN6RpSwfV936z+fjY772vCb8Mfnxj7fsP3pqb7/l8/v1BnvbgTziud1R923mx3dHH+88e2HtKVwkrjQb1Px8ppfLX+8YH6v7y5x2j30a5+tfscYc371+DnzRo/h/Rc7n+8tbc7ckZUub73efsZVD+Yeb6PzweGVw5xDUU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146" name="Picture 2" descr="http://images.clipartpanda.com/chlorine-clipart-flower-clip-art10.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4575" y="1540979"/>
            <a:ext cx="1876425" cy="262523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p:cNvPicPr>
            <a:picLocks noChangeAspect="1"/>
          </p:cNvPicPr>
          <p:nvPr/>
        </p:nvPicPr>
        <p:blipFill>
          <a:blip r:embed="rId4"/>
          <a:stretch>
            <a:fillRect/>
          </a:stretch>
        </p:blipFill>
        <p:spPr>
          <a:xfrm>
            <a:off x="4495800" y="1504930"/>
            <a:ext cx="2267041" cy="2827433"/>
          </a:xfrm>
          <a:prstGeom prst="rect">
            <a:avLst/>
          </a:prstGeom>
        </p:spPr>
      </p:pic>
      <p:sp>
        <p:nvSpPr>
          <p:cNvPr id="11" name="TextBox 10"/>
          <p:cNvSpPr txBox="1"/>
          <p:nvPr/>
        </p:nvSpPr>
        <p:spPr>
          <a:xfrm rot="20997879">
            <a:off x="375526" y="505229"/>
            <a:ext cx="2386872" cy="984885"/>
          </a:xfrm>
          <a:prstGeom prst="rect">
            <a:avLst/>
          </a:prstGeom>
          <a:noFill/>
        </p:spPr>
        <p:txBody>
          <a:bodyPr wrap="none" rtlCol="0">
            <a:spAutoFit/>
          </a:bodyPr>
          <a:lstStyle/>
          <a:p>
            <a:r>
              <a:rPr lang="en-US" sz="4000" b="1">
                <a:solidFill>
                  <a:srgbClr val="FF0000"/>
                </a:solidFill>
              </a:rPr>
              <a:t>Your Turn!</a:t>
            </a:r>
          </a:p>
          <a:p>
            <a:pPr algn="ctr"/>
            <a:r>
              <a:rPr lang="en-US" b="1">
                <a:solidFill>
                  <a:srgbClr val="FF0000"/>
                </a:solidFill>
              </a:rPr>
              <a:t>Talk to your partner.</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Tree>
    <p:extLst>
      <p:ext uri="{BB962C8B-B14F-4D97-AF65-F5344CB8AC3E}">
        <p14:creationId xmlns:p14="http://schemas.microsoft.com/office/powerpoint/2010/main" val="120893782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52400" y="152400"/>
            <a:ext cx="8839200" cy="6553200"/>
          </a:xfrm>
          <a:prstGeom prst="rect">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31029" y="246478"/>
            <a:ext cx="8608171" cy="449262"/>
          </a:xfrm>
          <a:prstGeom prst="rect">
            <a:avLst/>
          </a:prstGeom>
        </p:spPr>
      </p:pic>
      <p:pic>
        <p:nvPicPr>
          <p:cNvPr id="7" name="Picture 6"/>
          <p:cNvPicPr>
            <a:picLocks noChangeAspect="1"/>
          </p:cNvPicPr>
          <p:nvPr/>
        </p:nvPicPr>
        <p:blipFill>
          <a:blip r:embed="rId4"/>
          <a:stretch>
            <a:fillRect/>
          </a:stretch>
        </p:blipFill>
        <p:spPr>
          <a:xfrm>
            <a:off x="2012156" y="695740"/>
            <a:ext cx="5119688" cy="5857559"/>
          </a:xfrm>
          <a:prstGeom prst="rect">
            <a:avLst/>
          </a:prstGeom>
        </p:spPr>
      </p:pic>
    </p:spTree>
    <p:extLst>
      <p:ext uri="{BB962C8B-B14F-4D97-AF65-F5344CB8AC3E}">
        <p14:creationId xmlns:p14="http://schemas.microsoft.com/office/powerpoint/2010/main" val="404116915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a:stretch>
            <a:fillRect/>
          </a:stretch>
        </p:blipFill>
        <p:spPr>
          <a:xfrm>
            <a:off x="1295400" y="1696305"/>
            <a:ext cx="6438568" cy="2775682"/>
          </a:xfrm>
          <a:prstGeom prst="rect">
            <a:avLst/>
          </a:prstGeom>
        </p:spPr>
      </p:pic>
    </p:spTree>
    <p:extLst>
      <p:ext uri="{BB962C8B-B14F-4D97-AF65-F5344CB8AC3E}">
        <p14:creationId xmlns:p14="http://schemas.microsoft.com/office/powerpoint/2010/main" val="163875778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2865" y="609600"/>
            <a:ext cx="6614835" cy="4832092"/>
          </a:xfrm>
          <a:prstGeom prst="rect">
            <a:avLst/>
          </a:prstGeom>
          <a:noFill/>
        </p:spPr>
        <p:txBody>
          <a:bodyPr wrap="square" rtlCol="0">
            <a:spAutoFit/>
          </a:bodyPr>
          <a:lstStyle/>
          <a:p>
            <a:pPr algn="ctr"/>
            <a:r>
              <a:rPr lang="en-US" sz="4800" b="1">
                <a:latin typeface="Kristen ITC" panose="03050502040202030202" pitchFamily="66" charset="0"/>
              </a:rPr>
              <a:t>Lesson 3</a:t>
            </a:r>
          </a:p>
          <a:p>
            <a:pPr algn="ctr"/>
            <a:endParaRPr lang="en-US" sz="3600">
              <a:latin typeface="Kristen ITC" panose="03050502040202030202" pitchFamily="66" charset="0"/>
            </a:endParaRPr>
          </a:p>
          <a:p>
            <a:pPr algn="ctr"/>
            <a:endParaRPr lang="en-US" sz="2000">
              <a:latin typeface="Kristen ITC" panose="03050502040202030202" pitchFamily="66" charset="0"/>
            </a:endParaRPr>
          </a:p>
          <a:p>
            <a:pPr algn="ctr"/>
            <a:r>
              <a:rPr lang="en-US" sz="4000">
                <a:latin typeface="Kristen ITC" panose="03050502040202030202" pitchFamily="66" charset="0"/>
              </a:rPr>
              <a:t>I can find two objects that  share a pattern, color, and use.</a:t>
            </a:r>
          </a:p>
          <a:p>
            <a:pPr algn="ctr"/>
            <a:endParaRPr lang="en-US" sz="2800">
              <a:latin typeface="Kristen ITC" panose="03050502040202030202" pitchFamily="66" charset="0"/>
            </a:endParaRPr>
          </a:p>
          <a:p>
            <a:pPr algn="ctr"/>
            <a:endParaRPr lang="en-US" sz="2800">
              <a:latin typeface="Kristen ITC" panose="03050502040202030202" pitchFamily="66" charset="0"/>
            </a:endParaRPr>
          </a:p>
          <a:p>
            <a:pPr algn="ctr"/>
            <a:endParaRPr lang="en-US" sz="280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79562251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1 bean out of your bag and put it on your mat.</a:t>
            </a:r>
          </a:p>
          <a:p>
            <a:pPr algn="ctr"/>
            <a:r>
              <a:rPr lang="en-US" sz="2000" b="1">
                <a:solidFill>
                  <a:srgbClr val="0070C0"/>
                </a:solidFill>
              </a:rPr>
              <a:t>Count how many beans are on your mat.</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895600" y="1959088"/>
            <a:ext cx="3107655" cy="4143540"/>
          </a:xfrm>
          <a:prstGeom prst="rect">
            <a:avLst/>
          </a:prstGeom>
        </p:spPr>
      </p:pic>
      <p:pic>
        <p:nvPicPr>
          <p:cNvPr id="102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2674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0-#ppt_w/2"/>
                                          </p:val>
                                        </p:tav>
                                        <p:tav tm="100000">
                                          <p:val>
                                            <p:strVal val="#ppt_x"/>
                                          </p:val>
                                        </p:tav>
                                      </p:tavLst>
                                    </p:anim>
                                    <p:anim calcmode="lin" valueType="num">
                                      <p:cBhvr additive="base">
                                        <p:cTn id="8" dur="50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596912" cy="523220"/>
          </a:xfrm>
          <a:prstGeom prst="rect">
            <a:avLst/>
          </a:prstGeom>
          <a:noFill/>
        </p:spPr>
        <p:txBody>
          <a:bodyPr wrap="none" rtlCol="0">
            <a:spAutoFit/>
          </a:bodyPr>
          <a:lstStyle/>
          <a:p>
            <a:r>
              <a:rPr lang="en-US" sz="1400"/>
              <a:t>Module 1, Lesson 3</a:t>
            </a:r>
          </a:p>
          <a:p>
            <a:pPr algn="ctr"/>
            <a:r>
              <a:rPr lang="en-US" sz="140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a:t>Counting Beans and Fingers to 5</a:t>
            </a:r>
            <a:endParaRPr lang="en-US" sz="8000" b="1"/>
          </a:p>
        </p:txBody>
      </p:sp>
      <p:sp>
        <p:nvSpPr>
          <p:cNvPr id="14" name="TextBox 13"/>
          <p:cNvSpPr txBox="1"/>
          <p:nvPr/>
        </p:nvSpPr>
        <p:spPr>
          <a:xfrm>
            <a:off x="1265720" y="1048081"/>
            <a:ext cx="6612561" cy="707886"/>
          </a:xfrm>
          <a:prstGeom prst="rect">
            <a:avLst/>
          </a:prstGeom>
          <a:noFill/>
        </p:spPr>
        <p:txBody>
          <a:bodyPr wrap="square" rtlCol="0">
            <a:spAutoFit/>
          </a:bodyPr>
          <a:lstStyle/>
          <a:p>
            <a:pPr algn="ctr"/>
            <a:r>
              <a:rPr lang="en-US" sz="2000" b="1">
                <a:solidFill>
                  <a:srgbClr val="0070C0"/>
                </a:solidFill>
              </a:rPr>
              <a:t>Take another bean out of your bag, and put it on your mat.</a:t>
            </a:r>
          </a:p>
          <a:p>
            <a:pPr algn="ctr"/>
            <a:r>
              <a:rPr lang="en-US" sz="2000" b="1">
                <a:solidFill>
                  <a:srgbClr val="0070C0"/>
                </a:solidFill>
              </a:rPr>
              <a:t>Count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895600" y="1959088"/>
            <a:ext cx="3107655" cy="4143540"/>
          </a:xfrm>
          <a:prstGeom prst="rect">
            <a:avLst/>
          </a:prstGeom>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00400"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95395" y="5562600"/>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ww.misskatecuttables.com/uploads/shopping_cart/10160/large_school-owl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437" y="4237408"/>
            <a:ext cx="2477861" cy="24778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82850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500" fill="hold"/>
                                        <p:tgtEl>
                                          <p:spTgt spid="18"/>
                                        </p:tgtEl>
                                        <p:attrNameLst>
                                          <p:attrName>ppt_x</p:attrName>
                                        </p:attrNameLst>
                                      </p:cBhvr>
                                      <p:tavLst>
                                        <p:tav tm="0">
                                          <p:val>
                                            <p:strVal val="0-#ppt_w/2"/>
                                          </p:val>
                                        </p:tav>
                                        <p:tav tm="100000">
                                          <p:val>
                                            <p:strVal val="#ppt_x"/>
                                          </p:val>
                                        </p:tav>
                                      </p:tavLst>
                                    </p:anim>
                                    <p:anim calcmode="lin" valueType="num">
                                      <p:cBhvr additive="base">
                                        <p:cTn id="15"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On-screen Show (4:3)</PresentationFormat>
  <Slides>625</Slides>
  <Notes>582</Notes>
  <HiddenSlides>0</HiddenSlides>
  <ScaleCrop>false</ScaleCrop>
  <HeadingPairs>
    <vt:vector size="4" baseType="variant">
      <vt:variant>
        <vt:lpstr>Theme</vt:lpstr>
      </vt:variant>
      <vt:variant>
        <vt:i4>1</vt:i4>
      </vt:variant>
      <vt:variant>
        <vt:lpstr>Slide Titles</vt:lpstr>
      </vt:variant>
      <vt:variant>
        <vt:i4>625</vt:i4>
      </vt:variant>
    </vt:vector>
  </HeadingPairs>
  <TitlesOfParts>
    <vt:vector size="626" baseType="lpstr">
      <vt:lpstr>Office Theme</vt:lpstr>
      <vt:lpstr>Module 1</vt:lpstr>
      <vt:lpstr>PowerPoint Presentation</vt:lpstr>
      <vt:lpstr>Lesson Links Click on the lesson you want to go to!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Module 6</dc:title>
  <dc:creator>User</dc:creator>
  <cp:revision>10</cp:revision>
  <dcterms:created xsi:type="dcterms:W3CDTF">2016-02-06T17:02:09Z</dcterms:created>
  <dcterms:modified xsi:type="dcterms:W3CDTF">2022-10-27T16:48:26Z</dcterms:modified>
</cp:coreProperties>
</file>